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7" r:id="rId5"/>
    <p:sldMasterId id="2147483709" r:id="rId6"/>
    <p:sldMasterId id="2147483721" r:id="rId7"/>
    <p:sldMasterId id="2147483733" r:id="rId8"/>
  </p:sldMasterIdLst>
  <p:sldIdLst>
    <p:sldId id="256" r:id="rId9"/>
    <p:sldId id="324" r:id="rId10"/>
    <p:sldId id="343" r:id="rId11"/>
    <p:sldId id="297" r:id="rId12"/>
    <p:sldId id="298" r:id="rId13"/>
    <p:sldId id="293" r:id="rId14"/>
    <p:sldId id="302" r:id="rId15"/>
    <p:sldId id="303" r:id="rId16"/>
    <p:sldId id="344" r:id="rId17"/>
    <p:sldId id="346" r:id="rId18"/>
    <p:sldId id="326" r:id="rId19"/>
    <p:sldId id="304" r:id="rId20"/>
    <p:sldId id="317" r:id="rId21"/>
    <p:sldId id="305" r:id="rId22"/>
    <p:sldId id="327" r:id="rId23"/>
    <p:sldId id="366" r:id="rId24"/>
    <p:sldId id="350" r:id="rId25"/>
    <p:sldId id="328" r:id="rId26"/>
    <p:sldId id="276" r:id="rId27"/>
    <p:sldId id="309" r:id="rId28"/>
    <p:sldId id="310" r:id="rId29"/>
    <p:sldId id="329" r:id="rId30"/>
    <p:sldId id="368" r:id="rId31"/>
    <p:sldId id="352" r:id="rId32"/>
    <p:sldId id="312" r:id="rId33"/>
    <p:sldId id="313" r:id="rId34"/>
    <p:sldId id="315" r:id="rId35"/>
    <p:sldId id="354" r:id="rId36"/>
    <p:sldId id="341" r:id="rId37"/>
    <p:sldId id="334" r:id="rId38"/>
    <p:sldId id="336" r:id="rId39"/>
    <p:sldId id="340" r:id="rId40"/>
    <p:sldId id="337" r:id="rId41"/>
    <p:sldId id="356" r:id="rId42"/>
    <p:sldId id="358" r:id="rId43"/>
    <p:sldId id="362" r:id="rId44"/>
    <p:sldId id="361" r:id="rId45"/>
    <p:sldId id="360" r:id="rId46"/>
    <p:sldId id="364" r:id="rId47"/>
  </p:sldIdLst>
  <p:sldSz cx="12192000" cy="6858000"/>
  <p:notesSz cx="6858000" cy="91440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35" algn="l" rtl="0" fontAlgn="base">
      <a:spcBef>
        <a:spcPct val="0"/>
      </a:spcBef>
      <a:spcAft>
        <a:spcPct val="0"/>
      </a:spcAft>
      <a:defRPr kern="1200">
        <a:solidFill>
          <a:schemeClr val="tx1"/>
        </a:solidFill>
        <a:latin typeface="Arial" charset="0"/>
        <a:ea typeface="+mn-ea"/>
        <a:cs typeface="+mn-cs"/>
      </a:defRPr>
    </a:lvl2pPr>
    <a:lvl3pPr marL="914082" algn="l" rtl="0" fontAlgn="base">
      <a:spcBef>
        <a:spcPct val="0"/>
      </a:spcBef>
      <a:spcAft>
        <a:spcPct val="0"/>
      </a:spcAft>
      <a:defRPr kern="1200">
        <a:solidFill>
          <a:schemeClr val="tx1"/>
        </a:solidFill>
        <a:latin typeface="Arial" charset="0"/>
        <a:ea typeface="+mn-ea"/>
        <a:cs typeface="+mn-cs"/>
      </a:defRPr>
    </a:lvl3pPr>
    <a:lvl4pPr marL="1371124" algn="l" rtl="0" fontAlgn="base">
      <a:spcBef>
        <a:spcPct val="0"/>
      </a:spcBef>
      <a:spcAft>
        <a:spcPct val="0"/>
      </a:spcAft>
      <a:defRPr kern="1200">
        <a:solidFill>
          <a:schemeClr val="tx1"/>
        </a:solidFill>
        <a:latin typeface="Arial" charset="0"/>
        <a:ea typeface="+mn-ea"/>
        <a:cs typeface="+mn-cs"/>
      </a:defRPr>
    </a:lvl4pPr>
    <a:lvl5pPr marL="1828165" algn="l" rtl="0" fontAlgn="base">
      <a:spcBef>
        <a:spcPct val="0"/>
      </a:spcBef>
      <a:spcAft>
        <a:spcPct val="0"/>
      </a:spcAft>
      <a:defRPr kern="1200">
        <a:solidFill>
          <a:schemeClr val="tx1"/>
        </a:solidFill>
        <a:latin typeface="Arial" charset="0"/>
        <a:ea typeface="+mn-ea"/>
        <a:cs typeface="+mn-cs"/>
      </a:defRPr>
    </a:lvl5pPr>
    <a:lvl6pPr marL="2285214" algn="l" defTabSz="914082" rtl="0" eaLnBrk="1" latinLnBrk="0" hangingPunct="1">
      <a:defRPr kern="1200">
        <a:solidFill>
          <a:schemeClr val="tx1"/>
        </a:solidFill>
        <a:latin typeface="Arial" charset="0"/>
        <a:ea typeface="+mn-ea"/>
        <a:cs typeface="+mn-cs"/>
      </a:defRPr>
    </a:lvl6pPr>
    <a:lvl7pPr marL="2742246" algn="l" defTabSz="914082" rtl="0" eaLnBrk="1" latinLnBrk="0" hangingPunct="1">
      <a:defRPr kern="1200">
        <a:solidFill>
          <a:schemeClr val="tx1"/>
        </a:solidFill>
        <a:latin typeface="Arial" charset="0"/>
        <a:ea typeface="+mn-ea"/>
        <a:cs typeface="+mn-cs"/>
      </a:defRPr>
    </a:lvl7pPr>
    <a:lvl8pPr marL="3199280" algn="l" defTabSz="914082" rtl="0" eaLnBrk="1" latinLnBrk="0" hangingPunct="1">
      <a:defRPr kern="1200">
        <a:solidFill>
          <a:schemeClr val="tx1"/>
        </a:solidFill>
        <a:latin typeface="Arial" charset="0"/>
        <a:ea typeface="+mn-ea"/>
        <a:cs typeface="+mn-cs"/>
      </a:defRPr>
    </a:lvl8pPr>
    <a:lvl9pPr marL="3656315" algn="l" defTabSz="91408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F3A"/>
    <a:srgbClr val="990033"/>
    <a:srgbClr val="EEA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91" autoAdjust="0"/>
    <p:restoredTop sz="94660"/>
  </p:normalViewPr>
  <p:slideViewPr>
    <p:cSldViewPr>
      <p:cViewPr varScale="1">
        <p:scale>
          <a:sx n="66" d="100"/>
          <a:sy n="66" d="100"/>
        </p:scale>
        <p:origin x="840"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035" indent="0" algn="ctr">
              <a:buNone/>
              <a:defRPr/>
            </a:lvl2pPr>
            <a:lvl3pPr marL="914082" indent="0" algn="ctr">
              <a:buNone/>
              <a:defRPr/>
            </a:lvl3pPr>
            <a:lvl4pPr marL="1371124" indent="0" algn="ctr">
              <a:buNone/>
              <a:defRPr/>
            </a:lvl4pPr>
            <a:lvl5pPr marL="1828165" indent="0" algn="ctr">
              <a:buNone/>
              <a:defRPr/>
            </a:lvl5pPr>
            <a:lvl6pPr marL="2285214" indent="0" algn="ctr">
              <a:buNone/>
              <a:defRPr/>
            </a:lvl6pPr>
            <a:lvl7pPr marL="2742246" indent="0" algn="ctr">
              <a:buNone/>
              <a:defRPr/>
            </a:lvl7pPr>
            <a:lvl8pPr marL="3199280" indent="0" algn="ctr">
              <a:buNone/>
              <a:defRPr/>
            </a:lvl8pPr>
            <a:lvl9pPr marL="365631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37D9C5-15BD-4DAE-819E-D31E399C6C8B}" type="slidenum">
              <a:rPr lang="en-US"/>
              <a:pPr>
                <a:defRPr/>
              </a:pPr>
              <a:t>‹#›</a:t>
            </a:fld>
            <a:endParaRPr lang="en-US"/>
          </a:p>
        </p:txBody>
      </p:sp>
    </p:spTree>
    <p:extLst>
      <p:ext uri="{BB962C8B-B14F-4D97-AF65-F5344CB8AC3E}">
        <p14:creationId xmlns:p14="http://schemas.microsoft.com/office/powerpoint/2010/main" val="2350027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88B6D5-F85B-4DA3-8759-3A2C4B24D52E}" type="slidenum">
              <a:rPr lang="en-US"/>
              <a:pPr>
                <a:defRPr/>
              </a:pPr>
              <a:t>‹#›</a:t>
            </a:fld>
            <a:endParaRPr lang="en-US"/>
          </a:p>
        </p:txBody>
      </p:sp>
    </p:spTree>
    <p:extLst>
      <p:ext uri="{BB962C8B-B14F-4D97-AF65-F5344CB8AC3E}">
        <p14:creationId xmlns:p14="http://schemas.microsoft.com/office/powerpoint/2010/main" val="3405362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6E7DB4-80A5-4EE0-893A-967E932D1CB7}" type="slidenum">
              <a:rPr lang="en-US"/>
              <a:pPr>
                <a:defRPr/>
              </a:pPr>
              <a:t>‹#›</a:t>
            </a:fld>
            <a:endParaRPr lang="en-US"/>
          </a:p>
        </p:txBody>
      </p:sp>
    </p:spTree>
    <p:extLst>
      <p:ext uri="{BB962C8B-B14F-4D97-AF65-F5344CB8AC3E}">
        <p14:creationId xmlns:p14="http://schemas.microsoft.com/office/powerpoint/2010/main" val="3617676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035" indent="0" algn="ctr">
              <a:buNone/>
              <a:defRPr/>
            </a:lvl2pPr>
            <a:lvl3pPr marL="914082" indent="0" algn="ctr">
              <a:buNone/>
              <a:defRPr/>
            </a:lvl3pPr>
            <a:lvl4pPr marL="1371124" indent="0" algn="ctr">
              <a:buNone/>
              <a:defRPr/>
            </a:lvl4pPr>
            <a:lvl5pPr marL="1828165" indent="0" algn="ctr">
              <a:buNone/>
              <a:defRPr/>
            </a:lvl5pPr>
            <a:lvl6pPr marL="2285214" indent="0" algn="ctr">
              <a:buNone/>
              <a:defRPr/>
            </a:lvl6pPr>
            <a:lvl7pPr marL="2742246" indent="0" algn="ctr">
              <a:buNone/>
              <a:defRPr/>
            </a:lvl7pPr>
            <a:lvl8pPr marL="3199280" indent="0" algn="ctr">
              <a:buNone/>
              <a:defRPr/>
            </a:lvl8pPr>
            <a:lvl9pPr marL="365631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950D86-333F-4501-9D9A-30572D441F7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186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B444EC-41DF-4FF0-AF6E-4CFC28A8A2E1}"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429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35" indent="0">
              <a:buNone/>
              <a:defRPr sz="1900"/>
            </a:lvl2pPr>
            <a:lvl3pPr marL="914082" indent="0">
              <a:buNone/>
              <a:defRPr sz="1600"/>
            </a:lvl3pPr>
            <a:lvl4pPr marL="1371124" indent="0">
              <a:buNone/>
              <a:defRPr sz="1500"/>
            </a:lvl4pPr>
            <a:lvl5pPr marL="1828165" indent="0">
              <a:buNone/>
              <a:defRPr sz="1500"/>
            </a:lvl5pPr>
            <a:lvl6pPr marL="2285214" indent="0">
              <a:buNone/>
              <a:defRPr sz="1500"/>
            </a:lvl6pPr>
            <a:lvl7pPr marL="2742246" indent="0">
              <a:buNone/>
              <a:defRPr sz="1500"/>
            </a:lvl7pPr>
            <a:lvl8pPr marL="3199280" indent="0">
              <a:buNone/>
              <a:defRPr sz="1500"/>
            </a:lvl8pPr>
            <a:lvl9pPr marL="3656315"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E2E8D3-7453-4899-9B82-1D24D54A4C7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012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BCBBD33-A8BE-4C48-A8B3-E4FF6526C60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188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0EB59CD-0F62-42F8-8366-ABD43DEF466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11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1C02666-EA16-42F9-8C28-3A768675AAE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701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B4BE02F-EADE-450D-87F4-D3CDE58CFEF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38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78CF1E2-5876-49B2-AD3A-63599648884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835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DB05C0-D318-4F9A-BAEA-6783AEA22BE9}" type="slidenum">
              <a:rPr lang="en-US"/>
              <a:pPr>
                <a:defRPr/>
              </a:pPr>
              <a:t>‹#›</a:t>
            </a:fld>
            <a:endParaRPr lang="en-US"/>
          </a:p>
        </p:txBody>
      </p:sp>
    </p:spTree>
    <p:extLst>
      <p:ext uri="{BB962C8B-B14F-4D97-AF65-F5344CB8AC3E}">
        <p14:creationId xmlns:p14="http://schemas.microsoft.com/office/powerpoint/2010/main" val="2404435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35" indent="0">
              <a:buNone/>
              <a:defRPr sz="2800"/>
            </a:lvl2pPr>
            <a:lvl3pPr marL="914082" indent="0">
              <a:buNone/>
              <a:defRPr sz="2400"/>
            </a:lvl3pPr>
            <a:lvl4pPr marL="1371124" indent="0">
              <a:buNone/>
              <a:defRPr sz="2000"/>
            </a:lvl4pPr>
            <a:lvl5pPr marL="1828165" indent="0">
              <a:buNone/>
              <a:defRPr sz="2000"/>
            </a:lvl5pPr>
            <a:lvl6pPr marL="2285214" indent="0">
              <a:buNone/>
              <a:defRPr sz="2000"/>
            </a:lvl6pPr>
            <a:lvl7pPr marL="2742246" indent="0">
              <a:buNone/>
              <a:defRPr sz="2000"/>
            </a:lvl7pPr>
            <a:lvl8pPr marL="3199280" indent="0">
              <a:buNone/>
              <a:defRPr sz="2000"/>
            </a:lvl8pPr>
            <a:lvl9pPr marL="3656315" indent="0">
              <a:buNone/>
              <a:defRPr sz="2000"/>
            </a:lvl9pPr>
          </a:lstStyle>
          <a:p>
            <a:pPr lvl="0"/>
            <a:endParaRPr lang="en-US" noProof="0"/>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2169F5-8CD5-460E-987E-77884EC1A5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9470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1C25AA-3B52-4EA9-9BE0-F57BE48D9CC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3727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23895B-334A-4AEB-AC68-AAC2AADE63A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6510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035" indent="0" algn="ctr">
              <a:buNone/>
              <a:defRPr/>
            </a:lvl2pPr>
            <a:lvl3pPr marL="914082" indent="0" algn="ctr">
              <a:buNone/>
              <a:defRPr/>
            </a:lvl3pPr>
            <a:lvl4pPr marL="1371124" indent="0" algn="ctr">
              <a:buNone/>
              <a:defRPr/>
            </a:lvl4pPr>
            <a:lvl5pPr marL="1828165" indent="0" algn="ctr">
              <a:buNone/>
              <a:defRPr/>
            </a:lvl5pPr>
            <a:lvl6pPr marL="2285214" indent="0" algn="ctr">
              <a:buNone/>
              <a:defRPr/>
            </a:lvl6pPr>
            <a:lvl7pPr marL="2742246" indent="0" algn="ctr">
              <a:buNone/>
              <a:defRPr/>
            </a:lvl7pPr>
            <a:lvl8pPr marL="3199280" indent="0" algn="ctr">
              <a:buNone/>
              <a:defRPr/>
            </a:lvl8pPr>
            <a:lvl9pPr marL="365631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5846FB26-CF04-41AF-884D-25967EDBF793}"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76276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E0F352E7-247F-4C04-99E2-E5311145C530}"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6867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35" indent="0">
              <a:buNone/>
              <a:defRPr sz="1900"/>
            </a:lvl2pPr>
            <a:lvl3pPr marL="914082" indent="0">
              <a:buNone/>
              <a:defRPr sz="1600"/>
            </a:lvl3pPr>
            <a:lvl4pPr marL="1371124" indent="0">
              <a:buNone/>
              <a:defRPr sz="1500"/>
            </a:lvl4pPr>
            <a:lvl5pPr marL="1828165" indent="0">
              <a:buNone/>
              <a:defRPr sz="1500"/>
            </a:lvl5pPr>
            <a:lvl6pPr marL="2285214" indent="0">
              <a:buNone/>
              <a:defRPr sz="1500"/>
            </a:lvl6pPr>
            <a:lvl7pPr marL="2742246" indent="0">
              <a:buNone/>
              <a:defRPr sz="1500"/>
            </a:lvl7pPr>
            <a:lvl8pPr marL="3199280" indent="0">
              <a:buNone/>
              <a:defRPr sz="1500"/>
            </a:lvl8pPr>
            <a:lvl9pPr marL="3656315"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220FC91F-817C-42FF-AFCA-90ECD8CB2B7C}"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90368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126C02C0-FBDC-4533-BE05-A71020A527AD}"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2109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9" name="Rectangle 6"/>
          <p:cNvSpPr>
            <a:spLocks noGrp="1" noChangeArrowheads="1"/>
          </p:cNvSpPr>
          <p:nvPr>
            <p:ph type="sldNum" sz="quarter" idx="12"/>
          </p:nvPr>
        </p:nvSpPr>
        <p:spPr>
          <a:ln/>
        </p:spPr>
        <p:txBody>
          <a:bodyPr/>
          <a:lstStyle>
            <a:lvl1pPr>
              <a:defRPr/>
            </a:lvl1pPr>
          </a:lstStyle>
          <a:p>
            <a:fld id="{9BCF1FA5-A92E-4F90-AEF1-840302F0337D}"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2376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a:ln/>
        </p:spPr>
        <p:txBody>
          <a:bodyPr/>
          <a:lstStyle>
            <a:lvl1pPr>
              <a:defRPr/>
            </a:lvl1pPr>
          </a:lstStyle>
          <a:p>
            <a:fld id="{57F9D68C-5B91-4C10-A831-491F95DA10A4}"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5309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6"/>
          <p:cNvSpPr>
            <a:spLocks noGrp="1" noChangeArrowheads="1"/>
          </p:cNvSpPr>
          <p:nvPr>
            <p:ph type="sldNum" sz="quarter" idx="12"/>
          </p:nvPr>
        </p:nvSpPr>
        <p:spPr>
          <a:ln/>
        </p:spPr>
        <p:txBody>
          <a:bodyPr/>
          <a:lstStyle>
            <a:lvl1pPr>
              <a:defRPr/>
            </a:lvl1pPr>
          </a:lstStyle>
          <a:p>
            <a:fld id="{219ACB54-3E6B-4407-A81A-CDB8430C666E}"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794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35" indent="0">
              <a:buNone/>
              <a:defRPr sz="1900"/>
            </a:lvl2pPr>
            <a:lvl3pPr marL="914082" indent="0">
              <a:buNone/>
              <a:defRPr sz="1600"/>
            </a:lvl3pPr>
            <a:lvl4pPr marL="1371124" indent="0">
              <a:buNone/>
              <a:defRPr sz="1500"/>
            </a:lvl4pPr>
            <a:lvl5pPr marL="1828165" indent="0">
              <a:buNone/>
              <a:defRPr sz="1500"/>
            </a:lvl5pPr>
            <a:lvl6pPr marL="2285214" indent="0">
              <a:buNone/>
              <a:defRPr sz="1500"/>
            </a:lvl6pPr>
            <a:lvl7pPr marL="2742246" indent="0">
              <a:buNone/>
              <a:defRPr sz="1500"/>
            </a:lvl7pPr>
            <a:lvl8pPr marL="3199280" indent="0">
              <a:buNone/>
              <a:defRPr sz="1500"/>
            </a:lvl8pPr>
            <a:lvl9pPr marL="3656315"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E83B0-1CB9-48F5-9CF4-05933D9795F3}" type="slidenum">
              <a:rPr lang="en-US"/>
              <a:pPr>
                <a:defRPr/>
              </a:pPr>
              <a:t>‹#›</a:t>
            </a:fld>
            <a:endParaRPr lang="en-US"/>
          </a:p>
        </p:txBody>
      </p:sp>
    </p:spTree>
    <p:extLst>
      <p:ext uri="{BB962C8B-B14F-4D97-AF65-F5344CB8AC3E}">
        <p14:creationId xmlns:p14="http://schemas.microsoft.com/office/powerpoint/2010/main" val="2824131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DD748EE8-1188-4FE0-8603-5286A6D620EA}"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73151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35" indent="0">
              <a:buNone/>
              <a:defRPr sz="2800"/>
            </a:lvl2pPr>
            <a:lvl3pPr marL="914082" indent="0">
              <a:buNone/>
              <a:defRPr sz="2400"/>
            </a:lvl3pPr>
            <a:lvl4pPr marL="1371124" indent="0">
              <a:buNone/>
              <a:defRPr sz="2000"/>
            </a:lvl4pPr>
            <a:lvl5pPr marL="1828165" indent="0">
              <a:buNone/>
              <a:defRPr sz="2000"/>
            </a:lvl5pPr>
            <a:lvl6pPr marL="2285214" indent="0">
              <a:buNone/>
              <a:defRPr sz="2000"/>
            </a:lvl6pPr>
            <a:lvl7pPr marL="2742246" indent="0">
              <a:buNone/>
              <a:defRPr sz="2000"/>
            </a:lvl7pPr>
            <a:lvl8pPr marL="3199280" indent="0">
              <a:buNone/>
              <a:defRPr sz="2000"/>
            </a:lvl8pPr>
            <a:lvl9pPr marL="3656315" indent="0">
              <a:buNone/>
              <a:defRPr sz="2000"/>
            </a:lvl9pPr>
          </a:lstStyle>
          <a:p>
            <a:pPr lvl="0"/>
            <a:endParaRPr lang="en-US" noProof="0"/>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7" name="Rectangle 6"/>
          <p:cNvSpPr>
            <a:spLocks noGrp="1" noChangeArrowheads="1"/>
          </p:cNvSpPr>
          <p:nvPr>
            <p:ph type="sldNum" sz="quarter" idx="12"/>
          </p:nvPr>
        </p:nvSpPr>
        <p:spPr>
          <a:ln/>
        </p:spPr>
        <p:txBody>
          <a:bodyPr/>
          <a:lstStyle>
            <a:lvl1pPr>
              <a:defRPr/>
            </a:lvl1pPr>
          </a:lstStyle>
          <a:p>
            <a:fld id="{7C7D2F96-815F-421E-A21E-887CC736BCB6}"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74368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3CDCD26E-0E55-4202-B40E-5CCEE964B62C}"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00031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6" name="Rectangle 6"/>
          <p:cNvSpPr>
            <a:spLocks noGrp="1" noChangeArrowheads="1"/>
          </p:cNvSpPr>
          <p:nvPr>
            <p:ph type="sldNum" sz="quarter" idx="12"/>
          </p:nvPr>
        </p:nvSpPr>
        <p:spPr>
          <a:ln/>
        </p:spPr>
        <p:txBody>
          <a:bodyPr/>
          <a:lstStyle>
            <a:lvl1pPr>
              <a:defRPr/>
            </a:lvl1pPr>
          </a:lstStyle>
          <a:p>
            <a:fld id="{40C984A8-D63F-4AB5-AAA1-99316F6B47CA}"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706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panose="02020603050405020304" pitchFamily="18" charset="0"/>
            </a:endParaRPr>
          </a:p>
        </p:txBody>
      </p:sp>
      <p:sp>
        <p:nvSpPr>
          <p:cNvPr id="5" name="Rectangle 6"/>
          <p:cNvSpPr>
            <a:spLocks noGrp="1" noChangeArrowheads="1"/>
          </p:cNvSpPr>
          <p:nvPr>
            <p:ph type="sldNum" sz="quarter" idx="12"/>
          </p:nvPr>
        </p:nvSpPr>
        <p:spPr>
          <a:ln/>
        </p:spPr>
        <p:txBody>
          <a:bodyPr/>
          <a:lstStyle>
            <a:lvl1pPr>
              <a:defRPr/>
            </a:lvl1pPr>
          </a:lstStyle>
          <a:p>
            <a:fld id="{AE5E5BA3-93D5-4EF1-A97E-F9BC457645AC}"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19899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880" tIns="60940" rIns="121880" bIns="60940" anchor="ctr"/>
          <a:lstStyle/>
          <a:p>
            <a:pPr algn="ctr" fontAlgn="auto">
              <a:spcBef>
                <a:spcPts val="0"/>
              </a:spcBef>
              <a:spcAft>
                <a:spcPts val="0"/>
              </a:spcAft>
            </a:pPr>
            <a:endParaRPr lang="en-US" sz="2400">
              <a:solidFill>
                <a:prstClr val="white"/>
              </a:solidFill>
            </a:endParaRPr>
          </a:p>
        </p:txBody>
      </p:sp>
      <p:sp>
        <p:nvSpPr>
          <p:cNvPr id="9" name="Title 8"/>
          <p:cNvSpPr>
            <a:spLocks noGrp="1"/>
          </p:cNvSpPr>
          <p:nvPr>
            <p:ph type="ctrTitle"/>
          </p:nvPr>
        </p:nvSpPr>
        <p:spPr>
          <a:xfrm>
            <a:off x="914400" y="1752621"/>
            <a:ext cx="10363200" cy="1829761"/>
          </a:xfrm>
        </p:spPr>
        <p:txBody>
          <a:bodyPr vert="horz" anchor="b">
            <a:normAutofit/>
            <a:scene3d>
              <a:camera prst="orthographicFront"/>
              <a:lightRig rig="soft" dir="t"/>
            </a:scene3d>
            <a:sp3d prstMaterial="softEdge">
              <a:bevelT w="25400" h="25400"/>
            </a:sp3d>
          </a:bodyPr>
          <a:lstStyle>
            <a:lvl1pPr algn="r">
              <a:defRPr sz="64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60940" rIns="60940"/>
          <a:lstStyle>
            <a:lvl1pPr marL="0" marR="85315" indent="0" algn="r">
              <a:buNone/>
              <a:defRPr>
                <a:solidFill>
                  <a:schemeClr val="tx2"/>
                </a:solidFill>
              </a:defRPr>
            </a:lvl1pPr>
            <a:lvl2pPr marL="609363" indent="0" algn="ctr">
              <a:buNone/>
            </a:lvl2pPr>
            <a:lvl3pPr marL="1218750" indent="0" algn="ctr">
              <a:buNone/>
            </a:lvl3pPr>
            <a:lvl4pPr marL="1828120" indent="0" algn="ctr">
              <a:buNone/>
            </a:lvl4pPr>
            <a:lvl5pPr marL="2437498" indent="0" algn="ctr">
              <a:buNone/>
            </a:lvl5pPr>
            <a:lvl6pPr marL="3046860" indent="0" algn="ctr">
              <a:buNone/>
            </a:lvl6pPr>
            <a:lvl7pPr marL="3656223" indent="0" algn="ctr">
              <a:buNone/>
            </a:lvl7pPr>
            <a:lvl8pPr marL="4265600" indent="0" algn="ctr">
              <a:buNone/>
            </a:lvl8pPr>
            <a:lvl9pPr marL="4874971"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24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553203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29314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64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121880" rIns="121880" anchor="t"/>
          <a:lstStyle>
            <a:lvl1pPr marL="0" indent="0" algn="l">
              <a:buNone/>
              <a:defRPr sz="31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0" tIns="60940" rIns="121880" bIns="60940" anchor="ctr"/>
          <a:lstStyle/>
          <a:p>
            <a:pPr fontAlgn="auto">
              <a:spcBef>
                <a:spcPts val="0"/>
              </a:spcBef>
              <a:spcAft>
                <a:spcPts val="0"/>
              </a:spcAft>
            </a:pPr>
            <a:endParaRPr lang="en-US" sz="24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0" tIns="60940" rIns="121880" bIns="60940"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373806007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65462000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243751"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89" y="5410200"/>
            <a:ext cx="5389033" cy="762000"/>
          </a:xfrm>
          <a:solidFill>
            <a:schemeClr val="accent1"/>
          </a:solidFill>
          <a:ln w="9652">
            <a:solidFill>
              <a:schemeClr val="accent1"/>
            </a:solidFill>
            <a:miter lim="800000"/>
          </a:ln>
        </p:spPr>
        <p:txBody>
          <a:bodyPr lIns="243751"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88" y="1444297"/>
            <a:ext cx="5389033" cy="3941763"/>
          </a:xfrm>
          <a:ln>
            <a:noFill/>
            <a:prstDash val="sysDash"/>
            <a:miter lim="800000"/>
          </a:ln>
        </p:spPr>
        <p:txBody>
          <a:bodyPr/>
          <a:lstStyle>
            <a:lvl1pPr>
              <a:spcBef>
                <a:spcPts val="0"/>
              </a:spcBef>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2895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536428-9675-40A2-9E62-49CA5D011053}" type="slidenum">
              <a:rPr lang="en-US"/>
              <a:pPr>
                <a:defRPr/>
              </a:pPr>
              <a:t>‹#›</a:t>
            </a:fld>
            <a:endParaRPr lang="en-US"/>
          </a:p>
        </p:txBody>
      </p:sp>
    </p:spTree>
    <p:extLst>
      <p:ext uri="{BB962C8B-B14F-4D97-AF65-F5344CB8AC3E}">
        <p14:creationId xmlns:p14="http://schemas.microsoft.com/office/powerpoint/2010/main" val="2042100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0932308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0221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33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3"/>
            <a:ext cx="5299456" cy="914400"/>
          </a:xfrm>
        </p:spPr>
        <p:txBody>
          <a:bodyPr/>
          <a:lstStyle>
            <a:lvl1pPr marL="0" indent="0" algn="r">
              <a:buNone/>
              <a:defRPr sz="2100"/>
            </a:lvl1pPr>
            <a:lvl2pPr>
              <a:buNone/>
              <a:defRPr sz="1600"/>
            </a:lvl2pPr>
            <a:lvl3pPr>
              <a:buNone/>
              <a:defRPr sz="1300"/>
            </a:lvl3pPr>
            <a:lvl4pPr>
              <a:buNone/>
              <a:defRPr sz="1200"/>
            </a:lvl4pPr>
            <a:lvl5pPr>
              <a:buNone/>
              <a:defRPr sz="12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4300"/>
            </a:lvl1pPr>
            <a:lvl2pPr>
              <a:defRPr sz="3700"/>
            </a:lvl2pPr>
            <a:lvl3pPr>
              <a:defRPr sz="3200"/>
            </a:lvl3pPr>
            <a:lvl4pPr>
              <a:defRPr sz="2700"/>
            </a:lvl4pPr>
            <a:lvl5pPr>
              <a:defRPr sz="2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730280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121880" tIns="0" rIns="121880" anchor="t"/>
          <a:lstStyle>
            <a:lvl1pPr marL="0" marR="24382" indent="0" algn="r">
              <a:buNone/>
              <a:defRPr sz="1900"/>
            </a:lvl1pPr>
            <a:lvl2pPr>
              <a:defRPr sz="1600"/>
            </a:lvl2pPr>
            <a:lvl3pPr>
              <a:defRPr sz="1300"/>
            </a:lvl3pPr>
            <a:lvl4pPr>
              <a:defRPr sz="1200"/>
            </a:lvl4pPr>
            <a:lvl5pPr>
              <a:defRPr sz="12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3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a:xfrm>
            <a:off x="5840111" y="6407944"/>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1" y="4865123"/>
            <a:ext cx="10767243" cy="562672"/>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69" y="5002013"/>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80" tIns="60940" rIns="121880" bIns="60940"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80" tIns="60940" rIns="121880" bIns="60940"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10" name="Right Triangle 9"/>
          <p:cNvSpPr>
            <a:spLocks/>
          </p:cNvSpPr>
          <p:nvPr/>
        </p:nvSpPr>
        <p:spPr bwMode="auto">
          <a:xfrm>
            <a:off x="-8056" y="5791255"/>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80" tIns="60940" rIns="121880" bIns="60940" anchor="ctr" compatLnSpc="1"/>
          <a:lstStyle/>
          <a:p>
            <a:pPr algn="ctr" fontAlgn="auto">
              <a:spcBef>
                <a:spcPts val="0"/>
              </a:spcBef>
              <a:spcAft>
                <a:spcPts val="0"/>
              </a:spcAft>
            </a:pPr>
            <a:endParaRPr lang="en-US" sz="2400">
              <a:solidFill>
                <a:prstClr val="white"/>
              </a:solidFill>
            </a:endParaRPr>
          </a:p>
        </p:txBody>
      </p:sp>
      <p:cxnSp>
        <p:nvCxnSpPr>
          <p:cNvPr id="11" name="Straight Connector 10"/>
          <p:cNvCxnSpPr/>
          <p:nvPr/>
        </p:nvCxnSpPr>
        <p:spPr>
          <a:xfrm>
            <a:off x="-12316" y="5787758"/>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0" tIns="60940" rIns="121880" bIns="60940" anchor="ctr"/>
          <a:lstStyle/>
          <a:p>
            <a:pPr fontAlgn="auto">
              <a:spcBef>
                <a:spcPts val="0"/>
              </a:spcBef>
              <a:spcAft>
                <a:spcPts val="0"/>
              </a:spcAft>
            </a:pPr>
            <a:endParaRPr lang="en-US" sz="24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0" tIns="60940" rIns="121880" bIns="60940"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164419790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44"/>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061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60"/>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5987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885" tIns="60942" rIns="121885" bIns="60942" anchor="ctr"/>
          <a:lstStyle/>
          <a:p>
            <a:pPr algn="ctr" fontAlgn="auto">
              <a:spcBef>
                <a:spcPts val="0"/>
              </a:spcBef>
              <a:spcAft>
                <a:spcPts val="0"/>
              </a:spcAft>
            </a:pPr>
            <a:endParaRPr lang="en-US" sz="2400">
              <a:solidFill>
                <a:prstClr val="white"/>
              </a:solidFill>
            </a:endParaRPr>
          </a:p>
        </p:txBody>
      </p:sp>
      <p:sp>
        <p:nvSpPr>
          <p:cNvPr id="9" name="Title 8"/>
          <p:cNvSpPr>
            <a:spLocks noGrp="1"/>
          </p:cNvSpPr>
          <p:nvPr>
            <p:ph type="ctrTitle"/>
          </p:nvPr>
        </p:nvSpPr>
        <p:spPr>
          <a:xfrm>
            <a:off x="914400" y="1752618"/>
            <a:ext cx="10363200" cy="1829761"/>
          </a:xfrm>
        </p:spPr>
        <p:txBody>
          <a:bodyPr vert="horz" anchor="b">
            <a:normAutofit/>
            <a:scene3d>
              <a:camera prst="orthographicFront"/>
              <a:lightRig rig="soft" dir="t"/>
            </a:scene3d>
            <a:sp3d prstMaterial="softEdge">
              <a:bevelT w="25400" h="25400"/>
            </a:sp3d>
          </a:bodyPr>
          <a:lstStyle>
            <a:lvl1pPr algn="r">
              <a:defRPr sz="64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60942" rIns="60942"/>
          <a:lstStyle>
            <a:lvl1pPr marL="0" marR="85319" indent="0" algn="r">
              <a:buNone/>
              <a:defRPr>
                <a:solidFill>
                  <a:schemeClr val="tx2"/>
                </a:solidFill>
              </a:defRPr>
            </a:lvl1pPr>
            <a:lvl2pPr marL="609395" indent="0" algn="ctr">
              <a:buNone/>
            </a:lvl2pPr>
            <a:lvl3pPr marL="1218810" indent="0" algn="ctr">
              <a:buNone/>
            </a:lvl3pPr>
            <a:lvl4pPr marL="1828210" indent="0" algn="ctr">
              <a:buNone/>
            </a:lvl4pPr>
            <a:lvl5pPr marL="2437618" indent="0" algn="ctr">
              <a:buNone/>
            </a:lvl5pPr>
            <a:lvl6pPr marL="3047012" indent="0" algn="ctr">
              <a:buNone/>
            </a:lvl6pPr>
            <a:lvl7pPr marL="3656407" indent="0" algn="ctr">
              <a:buNone/>
            </a:lvl7pPr>
            <a:lvl8pPr marL="4265813" indent="0" algn="ctr">
              <a:buNone/>
            </a:lvl8pPr>
            <a:lvl9pPr marL="4875215"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24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20531844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55839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64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121885" rIns="121885" anchor="t"/>
          <a:lstStyle>
            <a:lvl1pPr marL="0" indent="0" algn="l">
              <a:buNone/>
              <a:defRPr sz="31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5" tIns="60942" rIns="121885" bIns="60942" anchor="ctr"/>
          <a:lstStyle/>
          <a:p>
            <a:pPr fontAlgn="auto">
              <a:spcBef>
                <a:spcPts val="0"/>
              </a:spcBef>
              <a:spcAft>
                <a:spcPts val="0"/>
              </a:spcAft>
            </a:pPr>
            <a:endParaRPr lang="en-US" sz="24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5" tIns="60942" rIns="121885" bIns="60942"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212934672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013553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3"/>
          </a:xfrm>
        </p:spPr>
        <p:txBody>
          <a:bodyPr anchor="b"/>
          <a:lstStyle>
            <a:lvl1pPr marL="0" indent="0">
              <a:buNone/>
              <a:defRPr sz="2400" b="1"/>
            </a:lvl1pPr>
            <a:lvl2pPr marL="457035" indent="0">
              <a:buNone/>
              <a:defRPr sz="2000" b="1"/>
            </a:lvl2pPr>
            <a:lvl3pPr marL="914082" indent="0">
              <a:buNone/>
              <a:defRPr sz="1900" b="1"/>
            </a:lvl3pPr>
            <a:lvl4pPr marL="1371124" indent="0">
              <a:buNone/>
              <a:defRPr sz="1600" b="1"/>
            </a:lvl4pPr>
            <a:lvl5pPr marL="1828165" indent="0">
              <a:buNone/>
              <a:defRPr sz="1600" b="1"/>
            </a:lvl5pPr>
            <a:lvl6pPr marL="2285214" indent="0">
              <a:buNone/>
              <a:defRPr sz="1600" b="1"/>
            </a:lvl6pPr>
            <a:lvl7pPr marL="2742246" indent="0">
              <a:buNone/>
              <a:defRPr sz="1600" b="1"/>
            </a:lvl7pPr>
            <a:lvl8pPr marL="3199280" indent="0">
              <a:buNone/>
              <a:defRPr sz="1600" b="1"/>
            </a:lvl8pPr>
            <a:lvl9pPr marL="36563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8F3F3C-CB19-4633-8AF7-DB07A98C91AE}" type="slidenum">
              <a:rPr lang="en-US"/>
              <a:pPr>
                <a:defRPr/>
              </a:pPr>
              <a:t>‹#›</a:t>
            </a:fld>
            <a:endParaRPr lang="en-US"/>
          </a:p>
        </p:txBody>
      </p:sp>
    </p:spTree>
    <p:extLst>
      <p:ext uri="{BB962C8B-B14F-4D97-AF65-F5344CB8AC3E}">
        <p14:creationId xmlns:p14="http://schemas.microsoft.com/office/powerpoint/2010/main" val="2030823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243763"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86" y="5410200"/>
            <a:ext cx="5389033" cy="762000"/>
          </a:xfrm>
          <a:solidFill>
            <a:schemeClr val="accent1"/>
          </a:solidFill>
          <a:ln w="9652">
            <a:solidFill>
              <a:schemeClr val="accent1"/>
            </a:solidFill>
            <a:miter lim="800000"/>
          </a:ln>
        </p:spPr>
        <p:txBody>
          <a:bodyPr lIns="243763"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85" y="1444297"/>
            <a:ext cx="5389033" cy="3941763"/>
          </a:xfrm>
          <a:ln>
            <a:noFill/>
            <a:prstDash val="sysDash"/>
            <a:miter lim="800000"/>
          </a:ln>
        </p:spPr>
        <p:txBody>
          <a:bodyPr/>
          <a:lstStyle>
            <a:lvl1pPr>
              <a:spcBef>
                <a:spcPts val="0"/>
              </a:spcBef>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0224741"/>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60763408"/>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7517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33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3"/>
            <a:ext cx="5299456" cy="914400"/>
          </a:xfrm>
        </p:spPr>
        <p:txBody>
          <a:bodyPr/>
          <a:lstStyle>
            <a:lvl1pPr marL="0" indent="0" algn="r">
              <a:buNone/>
              <a:defRPr sz="2100"/>
            </a:lvl1pPr>
            <a:lvl2pPr>
              <a:buNone/>
              <a:defRPr sz="1600"/>
            </a:lvl2pPr>
            <a:lvl3pPr>
              <a:buNone/>
              <a:defRPr sz="1300"/>
            </a:lvl3pPr>
            <a:lvl4pPr>
              <a:buNone/>
              <a:defRPr sz="1200"/>
            </a:lvl4pPr>
            <a:lvl5pPr>
              <a:buNone/>
              <a:defRPr sz="12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4300"/>
            </a:lvl1pPr>
            <a:lvl2pPr>
              <a:defRPr sz="3700"/>
            </a:lvl2pPr>
            <a:lvl3pPr>
              <a:defRPr sz="3200"/>
            </a:lvl3pPr>
            <a:lvl4pPr>
              <a:defRPr sz="2700"/>
            </a:lvl4pPr>
            <a:lvl5pPr>
              <a:defRPr sz="2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2152747"/>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121885" tIns="0" rIns="121885" anchor="t"/>
          <a:lstStyle>
            <a:lvl1pPr marL="0" marR="24382" indent="0" algn="r">
              <a:buNone/>
              <a:defRPr sz="1900"/>
            </a:lvl1pPr>
            <a:lvl2pPr>
              <a:defRPr sz="1600"/>
            </a:lvl2pPr>
            <a:lvl3pPr>
              <a:defRPr sz="1300"/>
            </a:lvl3pPr>
            <a:lvl4pPr>
              <a:defRPr sz="1200"/>
            </a:lvl4pPr>
            <a:lvl5pPr>
              <a:defRPr sz="12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3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a:xfrm>
            <a:off x="5840111" y="6407944"/>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1" y="4865123"/>
            <a:ext cx="10767243" cy="562672"/>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66" y="500201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85" tIns="60942" rIns="121885" bIns="60942"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85" tIns="60942" rIns="121885" bIns="60942"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10" name="Right Triangle 9"/>
          <p:cNvSpPr>
            <a:spLocks/>
          </p:cNvSpPr>
          <p:nvPr/>
        </p:nvSpPr>
        <p:spPr bwMode="auto">
          <a:xfrm>
            <a:off x="-8056" y="5791255"/>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85" tIns="60942" rIns="121885" bIns="60942" anchor="ctr" compatLnSpc="1"/>
          <a:lstStyle/>
          <a:p>
            <a:pPr algn="ctr" fontAlgn="auto">
              <a:spcBef>
                <a:spcPts val="0"/>
              </a:spcBef>
              <a:spcAft>
                <a:spcPts val="0"/>
              </a:spcAft>
            </a:pPr>
            <a:endParaRPr lang="en-US" sz="2400">
              <a:solidFill>
                <a:prstClr val="white"/>
              </a:solidFill>
            </a:endParaRPr>
          </a:p>
        </p:txBody>
      </p:sp>
      <p:cxnSp>
        <p:nvCxnSpPr>
          <p:cNvPr id="11" name="Straight Connector 10"/>
          <p:cNvCxnSpPr/>
          <p:nvPr/>
        </p:nvCxnSpPr>
        <p:spPr>
          <a:xfrm>
            <a:off x="-12316" y="578775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5" tIns="60942" rIns="121885" bIns="60942" anchor="ctr"/>
          <a:lstStyle/>
          <a:p>
            <a:pPr fontAlgn="auto">
              <a:spcBef>
                <a:spcPts val="0"/>
              </a:spcBef>
              <a:spcAft>
                <a:spcPts val="0"/>
              </a:spcAft>
            </a:pPr>
            <a:endParaRPr lang="en-US" sz="24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85" tIns="60942" rIns="121885" bIns="60942"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1842902797"/>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44"/>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099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7"/>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0137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890" tIns="60945" rIns="121890" bIns="60945" anchor="ctr"/>
          <a:lstStyle/>
          <a:p>
            <a:pPr algn="ctr" fontAlgn="auto">
              <a:spcBef>
                <a:spcPts val="0"/>
              </a:spcBef>
              <a:spcAft>
                <a:spcPts val="0"/>
              </a:spcAft>
            </a:pPr>
            <a:endParaRPr lang="en-US" sz="2400">
              <a:solidFill>
                <a:prstClr val="white"/>
              </a:solidFill>
            </a:endParaRPr>
          </a:p>
        </p:txBody>
      </p:sp>
      <p:sp>
        <p:nvSpPr>
          <p:cNvPr id="9" name="Title 8"/>
          <p:cNvSpPr>
            <a:spLocks noGrp="1"/>
          </p:cNvSpPr>
          <p:nvPr>
            <p:ph type="ctrTitle"/>
          </p:nvPr>
        </p:nvSpPr>
        <p:spPr>
          <a:xfrm>
            <a:off x="914400" y="1752616"/>
            <a:ext cx="10363200" cy="1829761"/>
          </a:xfrm>
        </p:spPr>
        <p:txBody>
          <a:bodyPr vert="horz" anchor="b">
            <a:normAutofit/>
            <a:scene3d>
              <a:camera prst="orthographicFront"/>
              <a:lightRig rig="soft" dir="t"/>
            </a:scene3d>
            <a:sp3d prstMaterial="softEdge">
              <a:bevelT w="25400" h="25400"/>
            </a:sp3d>
          </a:bodyPr>
          <a:lstStyle>
            <a:lvl1pPr algn="r">
              <a:defRPr sz="64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60945" rIns="60945"/>
          <a:lstStyle>
            <a:lvl1pPr marL="0" marR="85323" indent="0" algn="r">
              <a:buNone/>
              <a:defRPr>
                <a:solidFill>
                  <a:schemeClr val="tx2"/>
                </a:solidFill>
              </a:defRPr>
            </a:lvl1pPr>
            <a:lvl2pPr marL="609427" indent="0" algn="ctr">
              <a:buNone/>
            </a:lvl2pPr>
            <a:lvl3pPr marL="1218870" indent="0" algn="ctr">
              <a:buNone/>
            </a:lvl3pPr>
            <a:lvl4pPr marL="1828301" indent="0" algn="ctr">
              <a:buNone/>
            </a:lvl4pPr>
            <a:lvl5pPr marL="2437738" indent="0" algn="ctr">
              <a:buNone/>
            </a:lvl5pPr>
            <a:lvl6pPr marL="3047164" indent="0" algn="ctr">
              <a:buNone/>
            </a:lvl6pPr>
            <a:lvl7pPr marL="3656591" indent="0" algn="ctr">
              <a:buNone/>
            </a:lvl7pPr>
            <a:lvl8pPr marL="4266027" indent="0" algn="ctr">
              <a:buNone/>
            </a:lvl8pPr>
            <a:lvl9pPr marL="4875459"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24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2053184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55839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64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121890" rIns="121890" anchor="t"/>
          <a:lstStyle>
            <a:lvl1pPr marL="0" indent="0" algn="l">
              <a:buNone/>
              <a:defRPr sz="31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0" tIns="60945" rIns="121890" bIns="60945" anchor="ctr"/>
          <a:lstStyle/>
          <a:p>
            <a:pPr fontAlgn="auto">
              <a:spcBef>
                <a:spcPts val="0"/>
              </a:spcBef>
              <a:spcAft>
                <a:spcPts val="0"/>
              </a:spcAft>
            </a:pPr>
            <a:endParaRPr lang="en-US" sz="24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0" tIns="60945" rIns="121890" bIns="60945"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21293467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37832A-7A94-4381-8957-726830F5073B}" type="slidenum">
              <a:rPr lang="en-US"/>
              <a:pPr>
                <a:defRPr/>
              </a:pPr>
              <a:t>‹#›</a:t>
            </a:fld>
            <a:endParaRPr lang="en-US"/>
          </a:p>
        </p:txBody>
      </p:sp>
    </p:spTree>
    <p:extLst>
      <p:ext uri="{BB962C8B-B14F-4D97-AF65-F5344CB8AC3E}">
        <p14:creationId xmlns:p14="http://schemas.microsoft.com/office/powerpoint/2010/main" val="3216549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01355344"/>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243775"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84" y="5410200"/>
            <a:ext cx="5389033" cy="762000"/>
          </a:xfrm>
          <a:solidFill>
            <a:schemeClr val="accent1"/>
          </a:solidFill>
          <a:ln w="9652">
            <a:solidFill>
              <a:schemeClr val="accent1"/>
            </a:solidFill>
            <a:miter lim="800000"/>
          </a:ln>
        </p:spPr>
        <p:txBody>
          <a:bodyPr lIns="243775"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82" y="1444297"/>
            <a:ext cx="5389033" cy="3941763"/>
          </a:xfrm>
          <a:ln>
            <a:noFill/>
            <a:prstDash val="sysDash"/>
            <a:miter lim="800000"/>
          </a:ln>
        </p:spPr>
        <p:txBody>
          <a:bodyPr/>
          <a:lstStyle>
            <a:lvl1pPr>
              <a:spcBef>
                <a:spcPts val="0"/>
              </a:spcBef>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0224741"/>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6076340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7517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33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3"/>
            <a:ext cx="5299456" cy="914400"/>
          </a:xfrm>
        </p:spPr>
        <p:txBody>
          <a:bodyPr/>
          <a:lstStyle>
            <a:lvl1pPr marL="0" indent="0" algn="r">
              <a:buNone/>
              <a:defRPr sz="2100"/>
            </a:lvl1pPr>
            <a:lvl2pPr>
              <a:buNone/>
              <a:defRPr sz="1600"/>
            </a:lvl2pPr>
            <a:lvl3pPr>
              <a:buNone/>
              <a:defRPr sz="1300"/>
            </a:lvl3pPr>
            <a:lvl4pPr>
              <a:buNone/>
              <a:defRPr sz="1200"/>
            </a:lvl4pPr>
            <a:lvl5pPr>
              <a:buNone/>
              <a:defRPr sz="12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4300"/>
            </a:lvl1pPr>
            <a:lvl2pPr>
              <a:defRPr sz="3700"/>
            </a:lvl2pPr>
            <a:lvl3pPr>
              <a:defRPr sz="3200"/>
            </a:lvl3pPr>
            <a:lvl4pPr>
              <a:defRPr sz="2700"/>
            </a:lvl4pPr>
            <a:lvl5pPr>
              <a:defRPr sz="2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21527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121890" tIns="0" rIns="121890" anchor="t"/>
          <a:lstStyle>
            <a:lvl1pPr marL="0" marR="24382" indent="0" algn="r">
              <a:buNone/>
              <a:defRPr sz="1900"/>
            </a:lvl1pPr>
            <a:lvl2pPr>
              <a:defRPr sz="1600"/>
            </a:lvl2pPr>
            <a:lvl3pPr>
              <a:defRPr sz="1300"/>
            </a:lvl3pPr>
            <a:lvl4pPr>
              <a:defRPr sz="1200"/>
            </a:lvl4pPr>
            <a:lvl5pPr>
              <a:defRPr sz="12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3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a:xfrm>
            <a:off x="5840111" y="6407944"/>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1" y="4865123"/>
            <a:ext cx="10767243" cy="562672"/>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64" y="5002007"/>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90" tIns="60945" rIns="121890" bIns="60945"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90" tIns="60945" rIns="121890" bIns="60945"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10" name="Right Triangle 9"/>
          <p:cNvSpPr>
            <a:spLocks/>
          </p:cNvSpPr>
          <p:nvPr/>
        </p:nvSpPr>
        <p:spPr bwMode="auto">
          <a:xfrm>
            <a:off x="-8056" y="5791255"/>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90" tIns="60945" rIns="121890" bIns="60945" anchor="ctr" compatLnSpc="1"/>
          <a:lstStyle/>
          <a:p>
            <a:pPr algn="ctr" fontAlgn="auto">
              <a:spcBef>
                <a:spcPts val="0"/>
              </a:spcBef>
              <a:spcAft>
                <a:spcPts val="0"/>
              </a:spcAft>
            </a:pPr>
            <a:endParaRPr lang="en-US" sz="2400">
              <a:solidFill>
                <a:prstClr val="white"/>
              </a:solidFill>
            </a:endParaRPr>
          </a:p>
        </p:txBody>
      </p:sp>
      <p:cxnSp>
        <p:nvCxnSpPr>
          <p:cNvPr id="11" name="Straight Connector 10"/>
          <p:cNvCxnSpPr/>
          <p:nvPr/>
        </p:nvCxnSpPr>
        <p:spPr>
          <a:xfrm>
            <a:off x="-12316" y="578775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0" tIns="60945" rIns="121890" bIns="60945" anchor="ctr"/>
          <a:lstStyle/>
          <a:p>
            <a:pPr fontAlgn="auto">
              <a:spcBef>
                <a:spcPts val="0"/>
              </a:spcBef>
              <a:spcAft>
                <a:spcPts val="0"/>
              </a:spcAft>
            </a:pPr>
            <a:endParaRPr lang="en-US" sz="24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0" tIns="60945" rIns="121890" bIns="60945"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1842902797"/>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4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099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4"/>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01377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898" tIns="60949" rIns="121898" bIns="60949" anchor="ctr"/>
          <a:lstStyle/>
          <a:p>
            <a:pPr algn="ctr" fontAlgn="auto">
              <a:spcBef>
                <a:spcPts val="0"/>
              </a:spcBef>
              <a:spcAft>
                <a:spcPts val="0"/>
              </a:spcAft>
            </a:pPr>
            <a:endParaRPr lang="en-US" sz="2400">
              <a:solidFill>
                <a:prstClr val="white"/>
              </a:solidFill>
            </a:endParaRPr>
          </a:p>
        </p:txBody>
      </p:sp>
      <p:sp>
        <p:nvSpPr>
          <p:cNvPr id="9" name="Title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64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60949" rIns="60949"/>
          <a:lstStyle>
            <a:lvl1pPr marL="0" marR="85329" indent="0" algn="r">
              <a:buNone/>
              <a:defRPr>
                <a:solidFill>
                  <a:schemeClr val="tx2"/>
                </a:solidFill>
              </a:defRPr>
            </a:lvl1pPr>
            <a:lvl2pPr marL="609475" indent="0" algn="ctr">
              <a:buNone/>
            </a:lvl2pPr>
            <a:lvl3pPr marL="1218960" indent="0" algn="ctr">
              <a:buNone/>
            </a:lvl3pPr>
            <a:lvl4pPr marL="1828437" indent="0" algn="ctr">
              <a:buNone/>
            </a:lvl4pPr>
            <a:lvl5pPr marL="2437918" indent="0" algn="ctr">
              <a:buNone/>
            </a:lvl5pPr>
            <a:lvl6pPr marL="3047392" indent="0" algn="ctr">
              <a:buNone/>
            </a:lvl6pPr>
            <a:lvl7pPr marL="3656867" indent="0" algn="ctr">
              <a:buNone/>
            </a:lvl7pPr>
            <a:lvl8pPr marL="4266347" indent="0" algn="ctr">
              <a:buNone/>
            </a:lvl8pPr>
            <a:lvl9pPr marL="4875825"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24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20531844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5583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38A2A4-AE79-4DFD-B6CC-E3E4506C7279}" type="slidenum">
              <a:rPr lang="en-US"/>
              <a:pPr>
                <a:defRPr/>
              </a:pPr>
              <a:t>‹#›</a:t>
            </a:fld>
            <a:endParaRPr lang="en-US"/>
          </a:p>
        </p:txBody>
      </p:sp>
    </p:spTree>
    <p:extLst>
      <p:ext uri="{BB962C8B-B14F-4D97-AF65-F5344CB8AC3E}">
        <p14:creationId xmlns:p14="http://schemas.microsoft.com/office/powerpoint/2010/main" val="830544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64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121898" rIns="121898" anchor="t"/>
          <a:lstStyle>
            <a:lvl1pPr marL="0" indent="0" algn="l">
              <a:buNone/>
              <a:defRPr sz="31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anchor="ctr"/>
          <a:lstStyle/>
          <a:p>
            <a:pPr fontAlgn="auto">
              <a:spcBef>
                <a:spcPts val="0"/>
              </a:spcBef>
              <a:spcAft>
                <a:spcPts val="0"/>
              </a:spcAft>
            </a:pPr>
            <a:endParaRPr lang="en-US" sz="24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212934672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01355344"/>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243793"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80" y="5410200"/>
            <a:ext cx="5389033" cy="762000"/>
          </a:xfrm>
          <a:solidFill>
            <a:schemeClr val="accent1"/>
          </a:solidFill>
          <a:ln w="9652">
            <a:solidFill>
              <a:schemeClr val="accent1"/>
            </a:solidFill>
            <a:miter lim="800000"/>
          </a:ln>
        </p:spPr>
        <p:txBody>
          <a:bodyPr lIns="243793"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8" y="1444297"/>
            <a:ext cx="5389033" cy="3941763"/>
          </a:xfrm>
          <a:ln>
            <a:noFill/>
            <a:prstDash val="sysDash"/>
            <a:miter lim="800000"/>
          </a:ln>
        </p:spPr>
        <p:txBody>
          <a:bodyPr/>
          <a:lstStyle>
            <a:lvl1pPr>
              <a:spcBef>
                <a:spcPts val="0"/>
              </a:spcBef>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022474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60763408"/>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7517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33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3"/>
            <a:ext cx="5299456" cy="914400"/>
          </a:xfrm>
        </p:spPr>
        <p:txBody>
          <a:bodyPr/>
          <a:lstStyle>
            <a:lvl1pPr marL="0" indent="0" algn="r">
              <a:buNone/>
              <a:defRPr sz="2100"/>
            </a:lvl1pPr>
            <a:lvl2pPr>
              <a:buNone/>
              <a:defRPr sz="1600"/>
            </a:lvl2pPr>
            <a:lvl3pPr>
              <a:buNone/>
              <a:defRPr sz="1300"/>
            </a:lvl3pPr>
            <a:lvl4pPr>
              <a:buNone/>
              <a:defRPr sz="1200"/>
            </a:lvl4pPr>
            <a:lvl5pPr>
              <a:buNone/>
              <a:defRPr sz="12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4300"/>
            </a:lvl1pPr>
            <a:lvl2pPr>
              <a:defRPr sz="3700"/>
            </a:lvl2pPr>
            <a:lvl3pPr>
              <a:defRPr sz="3200"/>
            </a:lvl3pPr>
            <a:lvl4pPr>
              <a:defRPr sz="2700"/>
            </a:lvl4pPr>
            <a:lvl5pPr>
              <a:defRPr sz="2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215274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121898" tIns="0" rIns="121898" anchor="t"/>
          <a:lstStyle>
            <a:lvl1pPr marL="0" marR="24382" indent="0" algn="r">
              <a:buNone/>
              <a:defRPr sz="1900"/>
            </a:lvl1pPr>
            <a:lvl2pPr>
              <a:defRPr sz="1600"/>
            </a:lvl2pPr>
            <a:lvl3pPr>
              <a:defRPr sz="1300"/>
            </a:lvl3pPr>
            <a:lvl4pPr>
              <a:defRPr sz="1200"/>
            </a:lvl4pPr>
            <a:lvl5pPr>
              <a:defRPr sz="12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3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a:xfrm>
            <a:off x="5840108" y="6407944"/>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1" y="4865123"/>
            <a:ext cx="10767243" cy="562672"/>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60" y="5002003"/>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98" tIns="60949" rIns="121898" bIns="60949"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98" tIns="60949" rIns="121898" bIns="60949"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10" name="Right Triangle 9"/>
          <p:cNvSpPr>
            <a:spLocks/>
          </p:cNvSpPr>
          <p:nvPr/>
        </p:nvSpPr>
        <p:spPr bwMode="auto">
          <a:xfrm>
            <a:off x="-8056" y="5791255"/>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98" tIns="60949" rIns="121898" bIns="60949" anchor="ctr" compatLnSpc="1"/>
          <a:lstStyle/>
          <a:p>
            <a:pPr algn="ctr" fontAlgn="auto">
              <a:spcBef>
                <a:spcPts val="0"/>
              </a:spcBef>
              <a:spcAft>
                <a:spcPts val="0"/>
              </a:spcAft>
            </a:pPr>
            <a:endParaRPr lang="en-US" sz="2400">
              <a:solidFill>
                <a:prstClr val="white"/>
              </a:solidFill>
            </a:endParaRPr>
          </a:p>
        </p:txBody>
      </p:sp>
      <p:cxnSp>
        <p:nvCxnSpPr>
          <p:cNvPr id="11" name="Straight Connector 10"/>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anchor="ctr"/>
          <a:lstStyle/>
          <a:p>
            <a:pPr fontAlgn="auto">
              <a:spcBef>
                <a:spcPts val="0"/>
              </a:spcBef>
              <a:spcAft>
                <a:spcPts val="0"/>
              </a:spcAft>
            </a:pPr>
            <a:endParaRPr lang="en-US" sz="24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898" tIns="60949" rIns="121898" bIns="60949"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1842902797"/>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9"/>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099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50"/>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01377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21909" tIns="60954" rIns="121909" bIns="60954" anchor="ctr"/>
          <a:lstStyle/>
          <a:p>
            <a:pPr algn="ctr" fontAlgn="auto">
              <a:spcBef>
                <a:spcPts val="0"/>
              </a:spcBef>
              <a:spcAft>
                <a:spcPts val="0"/>
              </a:spcAft>
            </a:pPr>
            <a:endParaRPr lang="en-US" sz="2400">
              <a:solidFill>
                <a:prstClr val="white"/>
              </a:solidFill>
            </a:endParaRPr>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64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60954" rIns="60954"/>
          <a:lstStyle>
            <a:lvl1pPr marL="0" marR="85337" indent="0" algn="r">
              <a:buNone/>
              <a:defRPr>
                <a:solidFill>
                  <a:schemeClr val="tx2"/>
                </a:solidFill>
              </a:defRPr>
            </a:lvl1pPr>
            <a:lvl2pPr marL="609539" indent="0" algn="ctr">
              <a:buNone/>
            </a:lvl2pPr>
            <a:lvl3pPr marL="1219080" indent="0" algn="ctr">
              <a:buNone/>
            </a:lvl3pPr>
            <a:lvl4pPr marL="1828618" indent="0" algn="ctr">
              <a:buNone/>
            </a:lvl4pPr>
            <a:lvl5pPr marL="2438158" indent="0" algn="ctr">
              <a:buNone/>
            </a:lvl5pPr>
            <a:lvl6pPr marL="3047696" indent="0" algn="ctr">
              <a:buNone/>
            </a:lvl6pPr>
            <a:lvl7pPr marL="3657235" indent="0" algn="ctr">
              <a:buNone/>
            </a:lvl7pPr>
            <a:lvl8pPr marL="4266773" indent="0" algn="ctr">
              <a:buNone/>
            </a:lvl8pPr>
            <a:lvl9pPr marL="4876313"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fontAlgn="auto">
                <a:spcBef>
                  <a:spcPts val="0"/>
                </a:spcBef>
                <a:spcAft>
                  <a:spcPts val="0"/>
                </a:spcAft>
              </a:pPr>
              <a:endParaRPr lang="en-US" sz="24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2/4/2025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extLst>
      <p:ext uri="{BB962C8B-B14F-4D97-AF65-F5344CB8AC3E}">
        <p14:creationId xmlns:p14="http://schemas.microsoft.com/office/powerpoint/2010/main" val="205318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94C418-82D9-4FA9-B51B-3DBE527FC47F}" type="slidenum">
              <a:rPr lang="en-US"/>
              <a:pPr>
                <a:defRPr/>
              </a:pPr>
              <a:t>‹#›</a:t>
            </a:fld>
            <a:endParaRPr lang="en-US"/>
          </a:p>
        </p:txBody>
      </p:sp>
    </p:spTree>
    <p:extLst>
      <p:ext uri="{BB962C8B-B14F-4D97-AF65-F5344CB8AC3E}">
        <p14:creationId xmlns:p14="http://schemas.microsoft.com/office/powerpoint/2010/main" val="3395882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558391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64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121909" rIns="121909" anchor="t"/>
          <a:lstStyle>
            <a:lvl1pPr marL="0" indent="0" algn="l">
              <a:buNone/>
              <a:defRPr sz="3100">
                <a:solidFill>
                  <a:schemeClr val="tx1"/>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909" tIns="60954" rIns="121909" bIns="60954" anchor="ctr"/>
          <a:lstStyle/>
          <a:p>
            <a:pPr fontAlgn="auto">
              <a:spcBef>
                <a:spcPts val="0"/>
              </a:spcBef>
              <a:spcAft>
                <a:spcPts val="0"/>
              </a:spcAft>
            </a:pPr>
            <a:endParaRPr lang="en-US" sz="24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909" tIns="60954" rIns="121909" bIns="60954"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2129346724"/>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3700"/>
            </a:lvl1pPr>
            <a:lvl2pPr>
              <a:defRPr sz="3200"/>
            </a:lvl2pPr>
            <a:lvl3pPr>
              <a:defRPr sz="2700"/>
            </a:lvl3pPr>
            <a:lvl4pPr>
              <a:defRPr sz="2400"/>
            </a:lvl4pPr>
            <a:lvl5pPr>
              <a:defRPr sz="24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601355344"/>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243817"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4" y="5410200"/>
            <a:ext cx="5389033" cy="762000"/>
          </a:xfrm>
          <a:solidFill>
            <a:schemeClr val="accent1"/>
          </a:solidFill>
          <a:ln w="9652">
            <a:solidFill>
              <a:schemeClr val="accent1"/>
            </a:solidFill>
            <a:miter lim="800000"/>
          </a:ln>
        </p:spPr>
        <p:txBody>
          <a:bodyPr lIns="243817" anchor="ctr"/>
          <a:lstStyle>
            <a:lvl1pPr marL="0" indent="0">
              <a:buNone/>
              <a:defRPr sz="3200" b="0">
                <a:solidFill>
                  <a:schemeClr val="bg1"/>
                </a:solidFill>
              </a:defRPr>
            </a:lvl1pPr>
            <a:lvl2pPr>
              <a:buNone/>
              <a:defRPr sz="2700" b="1"/>
            </a:lvl2pPr>
            <a:lvl3pPr>
              <a:buNone/>
              <a:defRPr sz="2400" b="1"/>
            </a:lvl3pPr>
            <a:lvl4pPr>
              <a:buNone/>
              <a:defRPr sz="2100" b="1"/>
            </a:lvl4pPr>
            <a:lvl5pPr>
              <a:buNone/>
              <a:defRPr sz="21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3" y="1444297"/>
            <a:ext cx="5389033" cy="3941763"/>
          </a:xfrm>
          <a:ln>
            <a:noFill/>
            <a:prstDash val="sysDash"/>
            <a:miter lim="800000"/>
          </a:ln>
        </p:spPr>
        <p:txBody>
          <a:bodyPr/>
          <a:lstStyle>
            <a:lvl1pPr>
              <a:spcBef>
                <a:spcPts val="0"/>
              </a:spcBef>
              <a:defRPr sz="3200"/>
            </a:lvl1pPr>
            <a:lvl2pPr>
              <a:defRPr sz="2700"/>
            </a:lvl2pPr>
            <a:lvl3pPr>
              <a:defRPr sz="2400"/>
            </a:lvl3pPr>
            <a:lvl4pPr>
              <a:defRPr sz="2100"/>
            </a:lvl4pPr>
            <a:lvl5pPr>
              <a:defRPr sz="21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022474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solidFill>
                  <a:prstClr val="white"/>
                </a:solidFill>
              </a:rPr>
              <a:pPr/>
              <a:t>2/4/2025</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60763408"/>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75178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33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3"/>
            <a:ext cx="5299456" cy="914400"/>
          </a:xfrm>
        </p:spPr>
        <p:txBody>
          <a:bodyPr/>
          <a:lstStyle>
            <a:lvl1pPr marL="0" indent="0" algn="r">
              <a:buNone/>
              <a:defRPr sz="2100"/>
            </a:lvl1pPr>
            <a:lvl2pPr>
              <a:buNone/>
              <a:defRPr sz="1600"/>
            </a:lvl2pPr>
            <a:lvl3pPr>
              <a:buNone/>
              <a:defRPr sz="1300"/>
            </a:lvl3pPr>
            <a:lvl4pPr>
              <a:buNone/>
              <a:defRPr sz="1200"/>
            </a:lvl4pPr>
            <a:lvl5pPr>
              <a:buNone/>
              <a:defRPr sz="12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4300"/>
            </a:lvl1pPr>
            <a:lvl2pPr>
              <a:defRPr sz="3700"/>
            </a:lvl2pPr>
            <a:lvl3pPr>
              <a:defRPr sz="3200"/>
            </a:lvl3pPr>
            <a:lvl4pPr>
              <a:defRPr sz="2700"/>
            </a:lvl4pPr>
            <a:lvl5pPr>
              <a:defRPr sz="2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215274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121909" tIns="0" rIns="121909" anchor="t"/>
          <a:lstStyle>
            <a:lvl1pPr marL="0" marR="24382" indent="0" algn="r">
              <a:buNone/>
              <a:defRPr sz="1900"/>
            </a:lvl1pPr>
            <a:lvl2pPr>
              <a:defRPr sz="1600"/>
            </a:lvl2pPr>
            <a:lvl3pPr>
              <a:defRPr sz="1300"/>
            </a:lvl3pPr>
            <a:lvl4pPr>
              <a:defRPr sz="1200"/>
            </a:lvl4pPr>
            <a:lvl5pPr>
              <a:defRPr sz="12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43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solidFill>
                  <a:prstClr val="white"/>
                </a:solidFill>
              </a:rPr>
              <a:pPr/>
              <a:t>2/4/2025</a:t>
            </a:fld>
            <a:endParaRPr lang="en-US">
              <a:solidFill>
                <a:prstClr val="white"/>
              </a:solidFill>
            </a:endParaRPr>
          </a:p>
        </p:txBody>
      </p:sp>
      <p:sp>
        <p:nvSpPr>
          <p:cNvPr id="6" name="Footer Placeholder 5"/>
          <p:cNvSpPr>
            <a:spLocks noGrp="1"/>
          </p:cNvSpPr>
          <p:nvPr>
            <p:ph type="ftr" sz="quarter" idx="11"/>
          </p:nvPr>
        </p:nvSpPr>
        <p:spPr>
          <a:xfrm>
            <a:off x="5840102" y="6407944"/>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1" y="4865123"/>
            <a:ext cx="10767243" cy="562672"/>
          </a:xfrm>
          <a:noFill/>
        </p:spPr>
        <p:txBody>
          <a:bodyPr anchor="t">
            <a:sp3d prstMaterial="softEdge"/>
          </a:bodyPr>
          <a:lstStyle>
            <a:lvl1pPr marR="0" algn="r">
              <a:buNone/>
              <a:defRPr sz="4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54"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909" tIns="60954" rIns="121909" bIns="60954"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909" tIns="60954" rIns="121909" bIns="60954" anchor="t" compatLnSpc="1"/>
          <a:lstStyle/>
          <a:p>
            <a:pPr fontAlgn="auto">
              <a:spcBef>
                <a:spcPts val="0"/>
              </a:spcBef>
              <a:spcAft>
                <a:spcPts val="0"/>
              </a:spcAft>
            </a:pPr>
            <a:endParaRPr lang="en-US" sz="2400">
              <a:solidFill>
                <a:prstClr val="white"/>
              </a:solidFill>
              <a:latin typeface="Lucida Sans Unicode"/>
              <a:cs typeface="Times New Roman" pitchFamily="18" charset="0"/>
            </a:endParaRPr>
          </a:p>
        </p:txBody>
      </p:sp>
      <p:sp>
        <p:nvSpPr>
          <p:cNvPr id="10" name="Right Triangle 9"/>
          <p:cNvSpPr>
            <a:spLocks/>
          </p:cNvSpPr>
          <p:nvPr/>
        </p:nvSpPr>
        <p:spPr bwMode="auto">
          <a:xfrm>
            <a:off x="-8056" y="5791255"/>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909" tIns="60954" rIns="121909" bIns="60954" anchor="ctr" compatLnSpc="1"/>
          <a:lstStyle/>
          <a:p>
            <a:pPr algn="ctr" fontAlgn="auto">
              <a:spcBef>
                <a:spcPts val="0"/>
              </a:spcBef>
              <a:spcAft>
                <a:spcPts val="0"/>
              </a:spcAft>
            </a:pPr>
            <a:endParaRPr lang="en-US" sz="240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909" tIns="60954" rIns="121909" bIns="60954" anchor="ctr"/>
          <a:lstStyle/>
          <a:p>
            <a:pPr fontAlgn="auto">
              <a:spcBef>
                <a:spcPts val="0"/>
              </a:spcBef>
              <a:spcAft>
                <a:spcPts val="0"/>
              </a:spcAft>
            </a:pPr>
            <a:endParaRPr lang="en-US" sz="24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21909" tIns="60954" rIns="121909" bIns="60954" anchor="ctr"/>
          <a:lstStyle/>
          <a:p>
            <a:pPr fontAlgn="auto">
              <a:spcBef>
                <a:spcPts val="0"/>
              </a:spcBef>
              <a:spcAft>
                <a:spcPts val="0"/>
              </a:spcAft>
            </a:pPr>
            <a:endParaRPr lang="en-US" sz="2400">
              <a:solidFill>
                <a:prstClr val="white"/>
              </a:solidFill>
            </a:endParaRPr>
          </a:p>
        </p:txBody>
      </p:sp>
    </p:spTree>
    <p:extLst>
      <p:ext uri="{BB962C8B-B14F-4D97-AF65-F5344CB8AC3E}">
        <p14:creationId xmlns:p14="http://schemas.microsoft.com/office/powerpoint/2010/main" val="1842902797"/>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4"/>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4099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2/4/2025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013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035" indent="0">
              <a:buNone/>
              <a:defRPr sz="2800"/>
            </a:lvl2pPr>
            <a:lvl3pPr marL="914082" indent="0">
              <a:buNone/>
              <a:defRPr sz="2400"/>
            </a:lvl3pPr>
            <a:lvl4pPr marL="1371124" indent="0">
              <a:buNone/>
              <a:defRPr sz="2000"/>
            </a:lvl4pPr>
            <a:lvl5pPr marL="1828165" indent="0">
              <a:buNone/>
              <a:defRPr sz="2000"/>
            </a:lvl5pPr>
            <a:lvl6pPr marL="2285214" indent="0">
              <a:buNone/>
              <a:defRPr sz="2000"/>
            </a:lvl6pPr>
            <a:lvl7pPr marL="2742246" indent="0">
              <a:buNone/>
              <a:defRPr sz="2000"/>
            </a:lvl7pPr>
            <a:lvl8pPr marL="3199280" indent="0">
              <a:buNone/>
              <a:defRPr sz="2000"/>
            </a:lvl8pPr>
            <a:lvl9pPr marL="3656315" indent="0">
              <a:buNone/>
              <a:defRPr sz="2000"/>
            </a:lvl9pPr>
          </a:lstStyle>
          <a:p>
            <a:pPr lvl="0"/>
            <a:endParaRPr lang="en-US" noProof="0"/>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500"/>
            </a:lvl1pPr>
            <a:lvl2pPr marL="457035" indent="0">
              <a:buNone/>
              <a:defRPr sz="1200"/>
            </a:lvl2pPr>
            <a:lvl3pPr marL="914082" indent="0">
              <a:buNone/>
              <a:defRPr sz="1100"/>
            </a:lvl3pPr>
            <a:lvl4pPr marL="1371124" indent="0">
              <a:buNone/>
              <a:defRPr sz="900"/>
            </a:lvl4pPr>
            <a:lvl5pPr marL="1828165" indent="0">
              <a:buNone/>
              <a:defRPr sz="900"/>
            </a:lvl5pPr>
            <a:lvl6pPr marL="2285214" indent="0">
              <a:buNone/>
              <a:defRPr sz="900"/>
            </a:lvl6pPr>
            <a:lvl7pPr marL="2742246" indent="0">
              <a:buNone/>
              <a:defRPr sz="900"/>
            </a:lvl7pPr>
            <a:lvl8pPr marL="3199280" indent="0">
              <a:buNone/>
              <a:defRPr sz="900"/>
            </a:lvl8pPr>
            <a:lvl9pPr marL="365631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5D1E5F-A60A-495F-8772-87EF56F1875E}" type="slidenum">
              <a:rPr lang="en-US"/>
              <a:pPr>
                <a:defRPr/>
              </a:pPr>
              <a:t>‹#›</a:t>
            </a:fld>
            <a:endParaRPr lang="en-US"/>
          </a:p>
        </p:txBody>
      </p:sp>
    </p:spTree>
    <p:extLst>
      <p:ext uri="{BB962C8B-B14F-4D97-AF65-F5344CB8AC3E}">
        <p14:creationId xmlns:p14="http://schemas.microsoft.com/office/powerpoint/2010/main" val="3176831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prstTxWarp prst="textNoShape">
              <a:avLst/>
            </a:prstTxWarp>
          </a:bodyPr>
          <a:lstStyle>
            <a:lvl1pPr>
              <a:defRPr sz="150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prstTxWarp prst="textNoShape">
              <a:avLst/>
            </a:prstTxWarp>
          </a:bodyPr>
          <a:lstStyle>
            <a:lvl1pPr algn="ctr">
              <a:defRPr sz="150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t" anchorCtr="0" compatLnSpc="1">
            <a:prstTxWarp prst="textNoShape">
              <a:avLst/>
            </a:prstTxWarp>
          </a:bodyPr>
          <a:lstStyle>
            <a:lvl1pPr algn="r">
              <a:defRPr sz="1500" smtClean="0"/>
            </a:lvl1pPr>
          </a:lstStyle>
          <a:p>
            <a:pPr>
              <a:defRPr/>
            </a:pPr>
            <a:fld id="{B313CF28-9C1D-4220-A6D6-291B11E74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35" algn="ctr" rtl="0" fontAlgn="base">
        <a:spcBef>
          <a:spcPct val="0"/>
        </a:spcBef>
        <a:spcAft>
          <a:spcPct val="0"/>
        </a:spcAft>
        <a:defRPr sz="4400">
          <a:solidFill>
            <a:schemeClr val="tx2"/>
          </a:solidFill>
          <a:latin typeface="Arial" charset="0"/>
        </a:defRPr>
      </a:lvl6pPr>
      <a:lvl7pPr marL="914082" algn="ctr" rtl="0" fontAlgn="base">
        <a:spcBef>
          <a:spcPct val="0"/>
        </a:spcBef>
        <a:spcAft>
          <a:spcPct val="0"/>
        </a:spcAft>
        <a:defRPr sz="4400">
          <a:solidFill>
            <a:schemeClr val="tx2"/>
          </a:solidFill>
          <a:latin typeface="Arial" charset="0"/>
        </a:defRPr>
      </a:lvl7pPr>
      <a:lvl8pPr marL="1371124" algn="ctr" rtl="0" fontAlgn="base">
        <a:spcBef>
          <a:spcPct val="0"/>
        </a:spcBef>
        <a:spcAft>
          <a:spcPct val="0"/>
        </a:spcAft>
        <a:defRPr sz="4400">
          <a:solidFill>
            <a:schemeClr val="tx2"/>
          </a:solidFill>
          <a:latin typeface="Arial" charset="0"/>
        </a:defRPr>
      </a:lvl8pPr>
      <a:lvl9pPr marL="1828165" algn="ctr" rtl="0" fontAlgn="base">
        <a:spcBef>
          <a:spcPct val="0"/>
        </a:spcBef>
        <a:spcAft>
          <a:spcPct val="0"/>
        </a:spcAft>
        <a:defRPr sz="4400">
          <a:solidFill>
            <a:schemeClr val="tx2"/>
          </a:solidFill>
          <a:latin typeface="Arial" charset="0"/>
        </a:defRPr>
      </a:lvl9pPr>
    </p:titleStyle>
    <p:bodyStyle>
      <a:lvl1pPr marL="342786" indent="-342786" algn="l" rtl="0" eaLnBrk="0" fontAlgn="base" hangingPunct="0">
        <a:spcBef>
          <a:spcPct val="20000"/>
        </a:spcBef>
        <a:spcAft>
          <a:spcPct val="0"/>
        </a:spcAft>
        <a:buChar char="•"/>
        <a:defRPr sz="3200">
          <a:solidFill>
            <a:schemeClr val="tx1"/>
          </a:solidFill>
          <a:latin typeface="+mn-lt"/>
          <a:ea typeface="+mn-ea"/>
          <a:cs typeface="+mn-cs"/>
        </a:defRPr>
      </a:lvl1pPr>
      <a:lvl2pPr marL="742689" indent="-285657" algn="l" rtl="0" eaLnBrk="0" fontAlgn="base" hangingPunct="0">
        <a:spcBef>
          <a:spcPct val="20000"/>
        </a:spcBef>
        <a:spcAft>
          <a:spcPct val="0"/>
        </a:spcAft>
        <a:buChar char="–"/>
        <a:defRPr sz="2800" b="0" i="0" u="none">
          <a:solidFill>
            <a:schemeClr val="tx1"/>
          </a:solidFill>
          <a:latin typeface="+mn-lt"/>
        </a:defRPr>
      </a:lvl2pPr>
      <a:lvl3pPr marL="1142606" indent="-228525" algn="l" rtl="0" eaLnBrk="0" fontAlgn="base" hangingPunct="0">
        <a:spcBef>
          <a:spcPct val="20000"/>
        </a:spcBef>
        <a:spcAft>
          <a:spcPct val="0"/>
        </a:spcAft>
        <a:buChar char="•"/>
        <a:defRPr sz="2400">
          <a:solidFill>
            <a:schemeClr val="tx1"/>
          </a:solidFill>
          <a:latin typeface="+mn-lt"/>
        </a:defRPr>
      </a:lvl3pPr>
      <a:lvl4pPr marL="1599640" indent="-228525" algn="l" rtl="0" eaLnBrk="0" fontAlgn="base" hangingPunct="0">
        <a:spcBef>
          <a:spcPct val="20000"/>
        </a:spcBef>
        <a:spcAft>
          <a:spcPct val="0"/>
        </a:spcAft>
        <a:buChar char="–"/>
        <a:defRPr sz="2000">
          <a:solidFill>
            <a:schemeClr val="tx1"/>
          </a:solidFill>
          <a:latin typeface="+mn-lt"/>
        </a:defRPr>
      </a:lvl4pPr>
      <a:lvl5pPr marL="2056675" indent="-228525" algn="l" rtl="0" eaLnBrk="0" fontAlgn="base" hangingPunct="0">
        <a:spcBef>
          <a:spcPct val="20000"/>
        </a:spcBef>
        <a:spcAft>
          <a:spcPct val="0"/>
        </a:spcAft>
        <a:buChar char="»"/>
        <a:defRPr sz="2000">
          <a:solidFill>
            <a:schemeClr val="tx1"/>
          </a:solidFill>
          <a:latin typeface="+mn-lt"/>
        </a:defRPr>
      </a:lvl5pPr>
      <a:lvl6pPr marL="2513722" indent="-228525" algn="l" rtl="0" fontAlgn="base">
        <a:spcBef>
          <a:spcPct val="20000"/>
        </a:spcBef>
        <a:spcAft>
          <a:spcPct val="0"/>
        </a:spcAft>
        <a:buChar char="»"/>
        <a:defRPr sz="2000">
          <a:solidFill>
            <a:schemeClr val="tx1"/>
          </a:solidFill>
          <a:latin typeface="+mn-lt"/>
        </a:defRPr>
      </a:lvl6pPr>
      <a:lvl7pPr marL="2970764" indent="-228525" algn="l" rtl="0" fontAlgn="base">
        <a:spcBef>
          <a:spcPct val="20000"/>
        </a:spcBef>
        <a:spcAft>
          <a:spcPct val="0"/>
        </a:spcAft>
        <a:buChar char="»"/>
        <a:defRPr sz="2000">
          <a:solidFill>
            <a:schemeClr val="tx1"/>
          </a:solidFill>
          <a:latin typeface="+mn-lt"/>
        </a:defRPr>
      </a:lvl7pPr>
      <a:lvl8pPr marL="3427805" indent="-228525" algn="l" rtl="0" fontAlgn="base">
        <a:spcBef>
          <a:spcPct val="20000"/>
        </a:spcBef>
        <a:spcAft>
          <a:spcPct val="0"/>
        </a:spcAft>
        <a:buChar char="»"/>
        <a:defRPr sz="2000">
          <a:solidFill>
            <a:schemeClr val="tx1"/>
          </a:solidFill>
          <a:latin typeface="+mn-lt"/>
        </a:defRPr>
      </a:lvl8pPr>
      <a:lvl9pPr marL="3884854" indent="-22852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82" rtl="0" eaLnBrk="1" latinLnBrk="0" hangingPunct="1">
        <a:defRPr sz="1900" kern="1200">
          <a:solidFill>
            <a:schemeClr val="tx1"/>
          </a:solidFill>
          <a:latin typeface="+mn-lt"/>
          <a:ea typeface="+mn-ea"/>
          <a:cs typeface="+mn-cs"/>
        </a:defRPr>
      </a:lvl1pPr>
      <a:lvl2pPr marL="457035" algn="l" defTabSz="914082" rtl="0" eaLnBrk="1" latinLnBrk="0" hangingPunct="1">
        <a:defRPr sz="1900" kern="1200">
          <a:solidFill>
            <a:schemeClr val="tx1"/>
          </a:solidFill>
          <a:latin typeface="+mn-lt"/>
          <a:ea typeface="+mn-ea"/>
          <a:cs typeface="+mn-cs"/>
        </a:defRPr>
      </a:lvl2pPr>
      <a:lvl3pPr marL="914082" algn="l" defTabSz="914082" rtl="0" eaLnBrk="1" latinLnBrk="0" hangingPunct="1">
        <a:defRPr sz="1900" kern="1200">
          <a:solidFill>
            <a:schemeClr val="tx1"/>
          </a:solidFill>
          <a:latin typeface="+mn-lt"/>
          <a:ea typeface="+mn-ea"/>
          <a:cs typeface="+mn-cs"/>
        </a:defRPr>
      </a:lvl3pPr>
      <a:lvl4pPr marL="1371124" algn="l" defTabSz="914082" rtl="0" eaLnBrk="1" latinLnBrk="0" hangingPunct="1">
        <a:defRPr sz="1900" kern="1200">
          <a:solidFill>
            <a:schemeClr val="tx1"/>
          </a:solidFill>
          <a:latin typeface="+mn-lt"/>
          <a:ea typeface="+mn-ea"/>
          <a:cs typeface="+mn-cs"/>
        </a:defRPr>
      </a:lvl4pPr>
      <a:lvl5pPr marL="1828165" algn="l" defTabSz="914082" rtl="0" eaLnBrk="1" latinLnBrk="0" hangingPunct="1">
        <a:defRPr sz="1900" kern="1200">
          <a:solidFill>
            <a:schemeClr val="tx1"/>
          </a:solidFill>
          <a:latin typeface="+mn-lt"/>
          <a:ea typeface="+mn-ea"/>
          <a:cs typeface="+mn-cs"/>
        </a:defRPr>
      </a:lvl5pPr>
      <a:lvl6pPr marL="2285214" algn="l" defTabSz="914082" rtl="0" eaLnBrk="1" latinLnBrk="0" hangingPunct="1">
        <a:defRPr sz="1900" kern="1200">
          <a:solidFill>
            <a:schemeClr val="tx1"/>
          </a:solidFill>
          <a:latin typeface="+mn-lt"/>
          <a:ea typeface="+mn-ea"/>
          <a:cs typeface="+mn-cs"/>
        </a:defRPr>
      </a:lvl6pPr>
      <a:lvl7pPr marL="2742246" algn="l" defTabSz="914082" rtl="0" eaLnBrk="1" latinLnBrk="0" hangingPunct="1">
        <a:defRPr sz="1900" kern="1200">
          <a:solidFill>
            <a:schemeClr val="tx1"/>
          </a:solidFill>
          <a:latin typeface="+mn-lt"/>
          <a:ea typeface="+mn-ea"/>
          <a:cs typeface="+mn-cs"/>
        </a:defRPr>
      </a:lvl7pPr>
      <a:lvl8pPr marL="3199280" algn="l" defTabSz="914082" rtl="0" eaLnBrk="1" latinLnBrk="0" hangingPunct="1">
        <a:defRPr sz="1900" kern="1200">
          <a:solidFill>
            <a:schemeClr val="tx1"/>
          </a:solidFill>
          <a:latin typeface="+mn-lt"/>
          <a:ea typeface="+mn-ea"/>
          <a:cs typeface="+mn-cs"/>
        </a:defRPr>
      </a:lvl8pPr>
      <a:lvl9pPr marL="3656315" algn="l" defTabSz="91408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12" tIns="45718" rIns="91412" bIns="45718" numCol="1" anchor="t" anchorCtr="0" compatLnSpc="1">
            <a:prstTxWarp prst="textNoShape">
              <a:avLst/>
            </a:prstTxWarp>
          </a:bodyPr>
          <a:lstStyle>
            <a:lvl1pPr>
              <a:defRPr sz="15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12" tIns="45718" rIns="91412" bIns="45718" numCol="1" anchor="t" anchorCtr="0" compatLnSpc="1">
            <a:prstTxWarp prst="textNoShape">
              <a:avLst/>
            </a:prstTxWarp>
          </a:bodyPr>
          <a:lstStyle>
            <a:lvl1pPr algn="ctr">
              <a:defRPr sz="15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12" tIns="45718" rIns="91412" bIns="45718" numCol="1" anchor="t" anchorCtr="0" compatLnSpc="1">
            <a:prstTxWarp prst="textNoShape">
              <a:avLst/>
            </a:prstTxWarp>
          </a:bodyPr>
          <a:lstStyle>
            <a:lvl1pPr algn="r">
              <a:defRPr sz="1500">
                <a:latin typeface="Arial" panose="020B0604020202020204" pitchFamily="34" charset="0"/>
              </a:defRPr>
            </a:lvl1pPr>
          </a:lstStyle>
          <a:p>
            <a:fld id="{F3771A00-CDBA-4479-A309-2179CC41A87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71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35" algn="ctr" rtl="0" fontAlgn="base">
        <a:spcBef>
          <a:spcPct val="0"/>
        </a:spcBef>
        <a:spcAft>
          <a:spcPct val="0"/>
        </a:spcAft>
        <a:defRPr sz="4400">
          <a:solidFill>
            <a:schemeClr val="tx2"/>
          </a:solidFill>
          <a:latin typeface="Arial" charset="0"/>
        </a:defRPr>
      </a:lvl6pPr>
      <a:lvl7pPr marL="914082" algn="ctr" rtl="0" fontAlgn="base">
        <a:spcBef>
          <a:spcPct val="0"/>
        </a:spcBef>
        <a:spcAft>
          <a:spcPct val="0"/>
        </a:spcAft>
        <a:defRPr sz="4400">
          <a:solidFill>
            <a:schemeClr val="tx2"/>
          </a:solidFill>
          <a:latin typeface="Arial" charset="0"/>
        </a:defRPr>
      </a:lvl7pPr>
      <a:lvl8pPr marL="1371124" algn="ctr" rtl="0" fontAlgn="base">
        <a:spcBef>
          <a:spcPct val="0"/>
        </a:spcBef>
        <a:spcAft>
          <a:spcPct val="0"/>
        </a:spcAft>
        <a:defRPr sz="4400">
          <a:solidFill>
            <a:schemeClr val="tx2"/>
          </a:solidFill>
          <a:latin typeface="Arial" charset="0"/>
        </a:defRPr>
      </a:lvl8pPr>
      <a:lvl9pPr marL="1828165" algn="ctr" rtl="0" fontAlgn="base">
        <a:spcBef>
          <a:spcPct val="0"/>
        </a:spcBef>
        <a:spcAft>
          <a:spcPct val="0"/>
        </a:spcAft>
        <a:defRPr sz="4400">
          <a:solidFill>
            <a:schemeClr val="tx2"/>
          </a:solidFill>
          <a:latin typeface="Arial" charset="0"/>
        </a:defRPr>
      </a:lvl9pPr>
    </p:titleStyle>
    <p:bodyStyle>
      <a:lvl1pPr marL="342786" indent="-342786" algn="l" rtl="0" eaLnBrk="0" fontAlgn="base" hangingPunct="0">
        <a:spcBef>
          <a:spcPct val="20000"/>
        </a:spcBef>
        <a:spcAft>
          <a:spcPct val="0"/>
        </a:spcAft>
        <a:buChar char="•"/>
        <a:defRPr sz="3200">
          <a:solidFill>
            <a:schemeClr val="tx1"/>
          </a:solidFill>
          <a:latin typeface="+mn-lt"/>
          <a:ea typeface="+mn-ea"/>
          <a:cs typeface="+mn-cs"/>
        </a:defRPr>
      </a:lvl1pPr>
      <a:lvl2pPr marL="742689" indent="-285657" algn="l" rtl="0" eaLnBrk="0" fontAlgn="base" hangingPunct="0">
        <a:spcBef>
          <a:spcPct val="20000"/>
        </a:spcBef>
        <a:spcAft>
          <a:spcPct val="0"/>
        </a:spcAft>
        <a:buChar char="–"/>
        <a:defRPr sz="2800">
          <a:solidFill>
            <a:schemeClr val="tx1"/>
          </a:solidFill>
          <a:latin typeface="+mn-lt"/>
        </a:defRPr>
      </a:lvl2pPr>
      <a:lvl3pPr marL="1142606" indent="-228525" algn="l" rtl="0" eaLnBrk="0" fontAlgn="base" hangingPunct="0">
        <a:spcBef>
          <a:spcPct val="20000"/>
        </a:spcBef>
        <a:spcAft>
          <a:spcPct val="0"/>
        </a:spcAft>
        <a:buChar char="•"/>
        <a:defRPr sz="2400">
          <a:solidFill>
            <a:schemeClr val="tx1"/>
          </a:solidFill>
          <a:latin typeface="+mn-lt"/>
        </a:defRPr>
      </a:lvl3pPr>
      <a:lvl4pPr marL="1599640" indent="-228525" algn="l" rtl="0" eaLnBrk="0" fontAlgn="base" hangingPunct="0">
        <a:spcBef>
          <a:spcPct val="20000"/>
        </a:spcBef>
        <a:spcAft>
          <a:spcPct val="0"/>
        </a:spcAft>
        <a:buChar char="–"/>
        <a:defRPr sz="2000">
          <a:solidFill>
            <a:schemeClr val="tx1"/>
          </a:solidFill>
          <a:latin typeface="+mn-lt"/>
        </a:defRPr>
      </a:lvl4pPr>
      <a:lvl5pPr marL="2056675" indent="-228525" algn="l" rtl="0" eaLnBrk="0" fontAlgn="base" hangingPunct="0">
        <a:spcBef>
          <a:spcPct val="20000"/>
        </a:spcBef>
        <a:spcAft>
          <a:spcPct val="0"/>
        </a:spcAft>
        <a:buChar char="»"/>
        <a:defRPr sz="2000">
          <a:solidFill>
            <a:schemeClr val="tx1"/>
          </a:solidFill>
          <a:latin typeface="+mn-lt"/>
        </a:defRPr>
      </a:lvl5pPr>
      <a:lvl6pPr marL="2513722" indent="-228525" algn="l" rtl="0" fontAlgn="base">
        <a:spcBef>
          <a:spcPct val="20000"/>
        </a:spcBef>
        <a:spcAft>
          <a:spcPct val="0"/>
        </a:spcAft>
        <a:buChar char="»"/>
        <a:defRPr sz="2000">
          <a:solidFill>
            <a:schemeClr val="tx1"/>
          </a:solidFill>
          <a:latin typeface="+mn-lt"/>
        </a:defRPr>
      </a:lvl6pPr>
      <a:lvl7pPr marL="2970764" indent="-228525" algn="l" rtl="0" fontAlgn="base">
        <a:spcBef>
          <a:spcPct val="20000"/>
        </a:spcBef>
        <a:spcAft>
          <a:spcPct val="0"/>
        </a:spcAft>
        <a:buChar char="»"/>
        <a:defRPr sz="2000">
          <a:solidFill>
            <a:schemeClr val="tx1"/>
          </a:solidFill>
          <a:latin typeface="+mn-lt"/>
        </a:defRPr>
      </a:lvl7pPr>
      <a:lvl8pPr marL="3427805" indent="-228525" algn="l" rtl="0" fontAlgn="base">
        <a:spcBef>
          <a:spcPct val="20000"/>
        </a:spcBef>
        <a:spcAft>
          <a:spcPct val="0"/>
        </a:spcAft>
        <a:buChar char="»"/>
        <a:defRPr sz="2000">
          <a:solidFill>
            <a:schemeClr val="tx1"/>
          </a:solidFill>
          <a:latin typeface="+mn-lt"/>
        </a:defRPr>
      </a:lvl8pPr>
      <a:lvl9pPr marL="3884854" indent="-22852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82" rtl="0" eaLnBrk="1" latinLnBrk="0" hangingPunct="1">
        <a:defRPr sz="1900" kern="1200">
          <a:solidFill>
            <a:schemeClr val="tx1"/>
          </a:solidFill>
          <a:latin typeface="+mn-lt"/>
          <a:ea typeface="+mn-ea"/>
          <a:cs typeface="+mn-cs"/>
        </a:defRPr>
      </a:lvl1pPr>
      <a:lvl2pPr marL="457035" algn="l" defTabSz="914082" rtl="0" eaLnBrk="1" latinLnBrk="0" hangingPunct="1">
        <a:defRPr sz="1900" kern="1200">
          <a:solidFill>
            <a:schemeClr val="tx1"/>
          </a:solidFill>
          <a:latin typeface="+mn-lt"/>
          <a:ea typeface="+mn-ea"/>
          <a:cs typeface="+mn-cs"/>
        </a:defRPr>
      </a:lvl2pPr>
      <a:lvl3pPr marL="914082" algn="l" defTabSz="914082" rtl="0" eaLnBrk="1" latinLnBrk="0" hangingPunct="1">
        <a:defRPr sz="1900" kern="1200">
          <a:solidFill>
            <a:schemeClr val="tx1"/>
          </a:solidFill>
          <a:latin typeface="+mn-lt"/>
          <a:ea typeface="+mn-ea"/>
          <a:cs typeface="+mn-cs"/>
        </a:defRPr>
      </a:lvl3pPr>
      <a:lvl4pPr marL="1371124" algn="l" defTabSz="914082" rtl="0" eaLnBrk="1" latinLnBrk="0" hangingPunct="1">
        <a:defRPr sz="1900" kern="1200">
          <a:solidFill>
            <a:schemeClr val="tx1"/>
          </a:solidFill>
          <a:latin typeface="+mn-lt"/>
          <a:ea typeface="+mn-ea"/>
          <a:cs typeface="+mn-cs"/>
        </a:defRPr>
      </a:lvl4pPr>
      <a:lvl5pPr marL="1828165" algn="l" defTabSz="914082" rtl="0" eaLnBrk="1" latinLnBrk="0" hangingPunct="1">
        <a:defRPr sz="1900" kern="1200">
          <a:solidFill>
            <a:schemeClr val="tx1"/>
          </a:solidFill>
          <a:latin typeface="+mn-lt"/>
          <a:ea typeface="+mn-ea"/>
          <a:cs typeface="+mn-cs"/>
        </a:defRPr>
      </a:lvl5pPr>
      <a:lvl6pPr marL="2285214" algn="l" defTabSz="914082" rtl="0" eaLnBrk="1" latinLnBrk="0" hangingPunct="1">
        <a:defRPr sz="1900" kern="1200">
          <a:solidFill>
            <a:schemeClr val="tx1"/>
          </a:solidFill>
          <a:latin typeface="+mn-lt"/>
          <a:ea typeface="+mn-ea"/>
          <a:cs typeface="+mn-cs"/>
        </a:defRPr>
      </a:lvl6pPr>
      <a:lvl7pPr marL="2742246" algn="l" defTabSz="914082" rtl="0" eaLnBrk="1" latinLnBrk="0" hangingPunct="1">
        <a:defRPr sz="1900" kern="1200">
          <a:solidFill>
            <a:schemeClr val="tx1"/>
          </a:solidFill>
          <a:latin typeface="+mn-lt"/>
          <a:ea typeface="+mn-ea"/>
          <a:cs typeface="+mn-cs"/>
        </a:defRPr>
      </a:lvl7pPr>
      <a:lvl8pPr marL="3199280" algn="l" defTabSz="914082" rtl="0" eaLnBrk="1" latinLnBrk="0" hangingPunct="1">
        <a:defRPr sz="1900" kern="1200">
          <a:solidFill>
            <a:schemeClr val="tx1"/>
          </a:solidFill>
          <a:latin typeface="+mn-lt"/>
          <a:ea typeface="+mn-ea"/>
          <a:cs typeface="+mn-cs"/>
        </a:defRPr>
      </a:lvl8pPr>
      <a:lvl9pPr marL="3656315" algn="l" defTabSz="91408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18" rIns="91412"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12" tIns="45718" rIns="91412" bIns="45718" numCol="1" anchor="t" anchorCtr="0" compatLnSpc="1">
            <a:prstTxWarp prst="textNoShape">
              <a:avLst/>
            </a:prstTxWarp>
          </a:bodyPr>
          <a:lstStyle>
            <a:lvl1pPr eaLnBrk="1" hangingPunct="1">
              <a:defRPr sz="1500" b="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12" tIns="45718" rIns="91412" bIns="45718" numCol="1" anchor="t" anchorCtr="0" compatLnSpc="1">
            <a:prstTxWarp prst="textNoShape">
              <a:avLst/>
            </a:prstTxWarp>
          </a:bodyPr>
          <a:lstStyle>
            <a:lvl1pPr algn="ctr" eaLnBrk="1" hangingPunct="1">
              <a:defRPr sz="1500" b="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12" tIns="45718" rIns="91412" bIns="45718" numCol="1" anchor="t" anchorCtr="0" compatLnSpc="1">
            <a:prstTxWarp prst="textNoShape">
              <a:avLst/>
            </a:prstTxWarp>
          </a:bodyPr>
          <a:lstStyle>
            <a:lvl1pPr algn="r" eaLnBrk="1" hangingPunct="1">
              <a:defRPr sz="1500" b="0"/>
            </a:lvl1pPr>
          </a:lstStyle>
          <a:p>
            <a:fld id="{3559D762-AF81-4F12-9C0F-CFE9C7E44DD3}" type="slidenum">
              <a:rPr lang="en-US" altLang="en-US" smtClean="0">
                <a:solidFill>
                  <a:srgbClr val="000000"/>
                </a:solidFill>
                <a:latin typeface="Times New Roman" panose="02020603050405020304" pitchFamily="18" charset="0"/>
              </a: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3953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035" algn="ctr" rtl="0" fontAlgn="base">
        <a:spcBef>
          <a:spcPct val="0"/>
        </a:spcBef>
        <a:spcAft>
          <a:spcPct val="0"/>
        </a:spcAft>
        <a:defRPr sz="4400">
          <a:solidFill>
            <a:schemeClr val="tx2"/>
          </a:solidFill>
          <a:latin typeface="Times New Roman" pitchFamily="18" charset="0"/>
        </a:defRPr>
      </a:lvl6pPr>
      <a:lvl7pPr marL="914082" algn="ctr" rtl="0" fontAlgn="base">
        <a:spcBef>
          <a:spcPct val="0"/>
        </a:spcBef>
        <a:spcAft>
          <a:spcPct val="0"/>
        </a:spcAft>
        <a:defRPr sz="4400">
          <a:solidFill>
            <a:schemeClr val="tx2"/>
          </a:solidFill>
          <a:latin typeface="Times New Roman" pitchFamily="18" charset="0"/>
        </a:defRPr>
      </a:lvl7pPr>
      <a:lvl8pPr marL="1371124" algn="ctr" rtl="0" fontAlgn="base">
        <a:spcBef>
          <a:spcPct val="0"/>
        </a:spcBef>
        <a:spcAft>
          <a:spcPct val="0"/>
        </a:spcAft>
        <a:defRPr sz="4400">
          <a:solidFill>
            <a:schemeClr val="tx2"/>
          </a:solidFill>
          <a:latin typeface="Times New Roman" pitchFamily="18" charset="0"/>
        </a:defRPr>
      </a:lvl8pPr>
      <a:lvl9pPr marL="1828165" algn="ctr" rtl="0" fontAlgn="base">
        <a:spcBef>
          <a:spcPct val="0"/>
        </a:spcBef>
        <a:spcAft>
          <a:spcPct val="0"/>
        </a:spcAft>
        <a:defRPr sz="4400">
          <a:solidFill>
            <a:schemeClr val="tx2"/>
          </a:solidFill>
          <a:latin typeface="Times New Roman" pitchFamily="18" charset="0"/>
        </a:defRPr>
      </a:lvl9pPr>
    </p:titleStyle>
    <p:bodyStyle>
      <a:lvl1pPr marL="342786" indent="-342786" algn="l" rtl="0" eaLnBrk="0" fontAlgn="base" hangingPunct="0">
        <a:spcBef>
          <a:spcPct val="20000"/>
        </a:spcBef>
        <a:spcAft>
          <a:spcPct val="0"/>
        </a:spcAft>
        <a:buChar char="•"/>
        <a:defRPr sz="3200">
          <a:solidFill>
            <a:schemeClr val="tx1"/>
          </a:solidFill>
          <a:latin typeface="+mn-lt"/>
          <a:ea typeface="+mn-ea"/>
          <a:cs typeface="+mn-cs"/>
        </a:defRPr>
      </a:lvl1pPr>
      <a:lvl2pPr marL="742689" indent="-285657" algn="l" rtl="0" eaLnBrk="0" fontAlgn="base" hangingPunct="0">
        <a:spcBef>
          <a:spcPct val="20000"/>
        </a:spcBef>
        <a:spcAft>
          <a:spcPct val="0"/>
        </a:spcAft>
        <a:buChar char="–"/>
        <a:defRPr sz="2800">
          <a:solidFill>
            <a:schemeClr val="tx1"/>
          </a:solidFill>
          <a:latin typeface="+mn-lt"/>
        </a:defRPr>
      </a:lvl2pPr>
      <a:lvl3pPr marL="1142606" indent="-228525" algn="l" rtl="0" eaLnBrk="0" fontAlgn="base" hangingPunct="0">
        <a:spcBef>
          <a:spcPct val="20000"/>
        </a:spcBef>
        <a:spcAft>
          <a:spcPct val="0"/>
        </a:spcAft>
        <a:buChar char="•"/>
        <a:defRPr sz="2400">
          <a:solidFill>
            <a:schemeClr val="tx1"/>
          </a:solidFill>
          <a:latin typeface="+mn-lt"/>
        </a:defRPr>
      </a:lvl3pPr>
      <a:lvl4pPr marL="1599640" indent="-228525" algn="l" rtl="0" eaLnBrk="0" fontAlgn="base" hangingPunct="0">
        <a:spcBef>
          <a:spcPct val="20000"/>
        </a:spcBef>
        <a:spcAft>
          <a:spcPct val="0"/>
        </a:spcAft>
        <a:buChar char="–"/>
        <a:defRPr sz="2000">
          <a:solidFill>
            <a:schemeClr val="tx1"/>
          </a:solidFill>
          <a:latin typeface="+mn-lt"/>
        </a:defRPr>
      </a:lvl4pPr>
      <a:lvl5pPr marL="2056675" indent="-228525" algn="l" rtl="0" eaLnBrk="0" fontAlgn="base" hangingPunct="0">
        <a:spcBef>
          <a:spcPct val="20000"/>
        </a:spcBef>
        <a:spcAft>
          <a:spcPct val="0"/>
        </a:spcAft>
        <a:buChar char="»"/>
        <a:defRPr sz="2000">
          <a:solidFill>
            <a:schemeClr val="tx1"/>
          </a:solidFill>
          <a:latin typeface="+mn-lt"/>
        </a:defRPr>
      </a:lvl5pPr>
      <a:lvl6pPr marL="2513722" indent="-228525" algn="l" rtl="0" fontAlgn="base">
        <a:spcBef>
          <a:spcPct val="20000"/>
        </a:spcBef>
        <a:spcAft>
          <a:spcPct val="0"/>
        </a:spcAft>
        <a:buChar char="»"/>
        <a:defRPr sz="2000">
          <a:solidFill>
            <a:schemeClr val="tx1"/>
          </a:solidFill>
          <a:latin typeface="+mn-lt"/>
        </a:defRPr>
      </a:lvl6pPr>
      <a:lvl7pPr marL="2970764" indent="-228525" algn="l" rtl="0" fontAlgn="base">
        <a:spcBef>
          <a:spcPct val="20000"/>
        </a:spcBef>
        <a:spcAft>
          <a:spcPct val="0"/>
        </a:spcAft>
        <a:buChar char="»"/>
        <a:defRPr sz="2000">
          <a:solidFill>
            <a:schemeClr val="tx1"/>
          </a:solidFill>
          <a:latin typeface="+mn-lt"/>
        </a:defRPr>
      </a:lvl7pPr>
      <a:lvl8pPr marL="3427805" indent="-228525" algn="l" rtl="0" fontAlgn="base">
        <a:spcBef>
          <a:spcPct val="20000"/>
        </a:spcBef>
        <a:spcAft>
          <a:spcPct val="0"/>
        </a:spcAft>
        <a:buChar char="»"/>
        <a:defRPr sz="2000">
          <a:solidFill>
            <a:schemeClr val="tx1"/>
          </a:solidFill>
          <a:latin typeface="+mn-lt"/>
        </a:defRPr>
      </a:lvl8pPr>
      <a:lvl9pPr marL="3884854" indent="-22852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82" rtl="0" eaLnBrk="1" latinLnBrk="0" hangingPunct="1">
        <a:defRPr sz="1900" kern="1200">
          <a:solidFill>
            <a:schemeClr val="tx1"/>
          </a:solidFill>
          <a:latin typeface="+mn-lt"/>
          <a:ea typeface="+mn-ea"/>
          <a:cs typeface="+mn-cs"/>
        </a:defRPr>
      </a:lvl1pPr>
      <a:lvl2pPr marL="457035" algn="l" defTabSz="914082" rtl="0" eaLnBrk="1" latinLnBrk="0" hangingPunct="1">
        <a:defRPr sz="1900" kern="1200">
          <a:solidFill>
            <a:schemeClr val="tx1"/>
          </a:solidFill>
          <a:latin typeface="+mn-lt"/>
          <a:ea typeface="+mn-ea"/>
          <a:cs typeface="+mn-cs"/>
        </a:defRPr>
      </a:lvl2pPr>
      <a:lvl3pPr marL="914082" algn="l" defTabSz="914082" rtl="0" eaLnBrk="1" latinLnBrk="0" hangingPunct="1">
        <a:defRPr sz="1900" kern="1200">
          <a:solidFill>
            <a:schemeClr val="tx1"/>
          </a:solidFill>
          <a:latin typeface="+mn-lt"/>
          <a:ea typeface="+mn-ea"/>
          <a:cs typeface="+mn-cs"/>
        </a:defRPr>
      </a:lvl3pPr>
      <a:lvl4pPr marL="1371124" algn="l" defTabSz="914082" rtl="0" eaLnBrk="1" latinLnBrk="0" hangingPunct="1">
        <a:defRPr sz="1900" kern="1200">
          <a:solidFill>
            <a:schemeClr val="tx1"/>
          </a:solidFill>
          <a:latin typeface="+mn-lt"/>
          <a:ea typeface="+mn-ea"/>
          <a:cs typeface="+mn-cs"/>
        </a:defRPr>
      </a:lvl4pPr>
      <a:lvl5pPr marL="1828165" algn="l" defTabSz="914082" rtl="0" eaLnBrk="1" latinLnBrk="0" hangingPunct="1">
        <a:defRPr sz="1900" kern="1200">
          <a:solidFill>
            <a:schemeClr val="tx1"/>
          </a:solidFill>
          <a:latin typeface="+mn-lt"/>
          <a:ea typeface="+mn-ea"/>
          <a:cs typeface="+mn-cs"/>
        </a:defRPr>
      </a:lvl5pPr>
      <a:lvl6pPr marL="2285214" algn="l" defTabSz="914082" rtl="0" eaLnBrk="1" latinLnBrk="0" hangingPunct="1">
        <a:defRPr sz="1900" kern="1200">
          <a:solidFill>
            <a:schemeClr val="tx1"/>
          </a:solidFill>
          <a:latin typeface="+mn-lt"/>
          <a:ea typeface="+mn-ea"/>
          <a:cs typeface="+mn-cs"/>
        </a:defRPr>
      </a:lvl6pPr>
      <a:lvl7pPr marL="2742246" algn="l" defTabSz="914082" rtl="0" eaLnBrk="1" latinLnBrk="0" hangingPunct="1">
        <a:defRPr sz="1900" kern="1200">
          <a:solidFill>
            <a:schemeClr val="tx1"/>
          </a:solidFill>
          <a:latin typeface="+mn-lt"/>
          <a:ea typeface="+mn-ea"/>
          <a:cs typeface="+mn-cs"/>
        </a:defRPr>
      </a:lvl7pPr>
      <a:lvl8pPr marL="3199280" algn="l" defTabSz="914082" rtl="0" eaLnBrk="1" latinLnBrk="0" hangingPunct="1">
        <a:defRPr sz="1900" kern="1200">
          <a:solidFill>
            <a:schemeClr val="tx1"/>
          </a:solidFill>
          <a:latin typeface="+mn-lt"/>
          <a:ea typeface="+mn-ea"/>
          <a:cs typeface="+mn-cs"/>
        </a:defRPr>
      </a:lvl8pPr>
      <a:lvl9pPr marL="3656315" algn="l" defTabSz="91408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69" y="5002013"/>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80" tIns="60940" rIns="121880" bIns="6094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80" tIns="60940" rIns="121880" bIns="60940"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4" name="Right Triangle 13"/>
          <p:cNvSpPr>
            <a:spLocks/>
          </p:cNvSpPr>
          <p:nvPr/>
        </p:nvSpPr>
        <p:spPr bwMode="auto">
          <a:xfrm>
            <a:off x="-8056" y="5791255"/>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80" tIns="60940" rIns="121880" bIns="60940" anchor="ctr" compatLnSpc="1"/>
          <a:lstStyle/>
          <a:p>
            <a:pPr algn="ctr" fontAlgn="auto">
              <a:spcBef>
                <a:spcPts val="0"/>
              </a:spcBef>
              <a:spcAft>
                <a:spcPts val="0"/>
              </a:spcAft>
            </a:pPr>
            <a:endParaRPr lang="en-US" sz="2400">
              <a:solidFill>
                <a:prstClr val="white"/>
              </a:solidFill>
            </a:endParaRPr>
          </a:p>
        </p:txBody>
      </p:sp>
      <p:cxnSp>
        <p:nvCxnSpPr>
          <p:cNvPr id="15" name="Straight Connector 14"/>
          <p:cNvCxnSpPr/>
          <p:nvPr/>
        </p:nvCxnSpPr>
        <p:spPr>
          <a:xfrm>
            <a:off x="-12316" y="5787758"/>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lIns="121880" tIns="60940" rIns="121880" bIns="60940"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lIns="121880" tIns="60940" rIns="121880" bIns="609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lIns="121880" tIns="60940" rIns="121880" bIns="60940" anchor="b"/>
          <a:lstStyle>
            <a:lvl1pPr algn="l" eaLnBrk="1" latinLnBrk="0" hangingPunct="1">
              <a:defRPr kumimoji="0" sz="1300">
                <a:solidFill>
                  <a:schemeClr val="tx1"/>
                </a:solidFill>
              </a:defRPr>
            </a:lvl1pPr>
            <a:extLst/>
          </a:lstStyle>
          <a:p>
            <a:pPr fontAlgn="auto">
              <a:spcBef>
                <a:spcPts val="0"/>
              </a:spcBef>
              <a:spcAft>
                <a:spcPts val="0"/>
              </a:spcAft>
            </a:pPr>
            <a:fld id="{1D8BD707-D9CF-40AE-B4C6-C98DA3205C09}" type="datetimeFigureOut">
              <a:rPr lang="en-US" smtClean="0">
                <a:solidFill>
                  <a:prstClr val="black"/>
                </a:solidFill>
                <a:latin typeface="Lucida Sans Unicode"/>
                <a:cs typeface="Times New Roman" pitchFamily="18" charset="0"/>
              </a:rPr>
              <a:pPr fontAlgn="auto">
                <a:spcBef>
                  <a:spcPts val="0"/>
                </a:spcBef>
                <a:spcAft>
                  <a:spcPts val="0"/>
                </a:spcAft>
              </a:pPr>
              <a:t>2/4/2025</a:t>
            </a:fld>
            <a:endParaRPr lang="en-US">
              <a:solidFill>
                <a:prstClr val="black"/>
              </a:solidFill>
              <a:latin typeface="Lucida Sans Unicode"/>
              <a:cs typeface="Times New Roman" pitchFamily="18" charset="0"/>
            </a:endParaRPr>
          </a:p>
        </p:txBody>
      </p:sp>
      <p:sp>
        <p:nvSpPr>
          <p:cNvPr id="22" name="Footer Placeholder 21"/>
          <p:cNvSpPr>
            <a:spLocks noGrp="1"/>
          </p:cNvSpPr>
          <p:nvPr>
            <p:ph type="ftr" sz="quarter" idx="3"/>
          </p:nvPr>
        </p:nvSpPr>
        <p:spPr>
          <a:xfrm>
            <a:off x="5840111" y="6407944"/>
            <a:ext cx="3134241" cy="365125"/>
          </a:xfrm>
          <a:prstGeom prst="rect">
            <a:avLst/>
          </a:prstGeom>
        </p:spPr>
        <p:txBody>
          <a:bodyPr vert="horz" lIns="121880" tIns="60940" rIns="121880" bIns="60940" anchor="b"/>
          <a:lstStyle>
            <a:lvl1pPr algn="r" eaLnBrk="1" latinLnBrk="0" hangingPunct="1">
              <a:defRPr kumimoji="0" sz="1300">
                <a:solidFill>
                  <a:schemeClr val="tx1"/>
                </a:solidFill>
              </a:defRPr>
            </a:lvl1pPr>
            <a:extLst/>
          </a:lstStyle>
          <a:p>
            <a:pPr fontAlgn="auto">
              <a:spcBef>
                <a:spcPts val="0"/>
              </a:spcBef>
              <a:spcAft>
                <a:spcPts val="0"/>
              </a:spcAft>
            </a:pPr>
            <a:endParaRPr lang="en-US">
              <a:solidFill>
                <a:prstClr val="black"/>
              </a:solidFill>
              <a:latin typeface="Lucida Sans Unicode"/>
              <a:cs typeface="Times New Roman" pitchFamily="18" charset="0"/>
            </a:endParaRPr>
          </a:p>
        </p:txBody>
      </p:sp>
      <p:sp>
        <p:nvSpPr>
          <p:cNvPr id="18" name="Slide Number Placeholder 17"/>
          <p:cNvSpPr>
            <a:spLocks noGrp="1"/>
          </p:cNvSpPr>
          <p:nvPr>
            <p:ph type="sldNum" sz="quarter" idx="4"/>
          </p:nvPr>
        </p:nvSpPr>
        <p:spPr>
          <a:xfrm>
            <a:off x="11529696" y="6407944"/>
            <a:ext cx="487680" cy="365125"/>
          </a:xfrm>
          <a:prstGeom prst="rect">
            <a:avLst/>
          </a:prstGeom>
        </p:spPr>
        <p:txBody>
          <a:bodyPr vert="horz" lIns="121880" tIns="60940" rIns="121880" bIns="60940" anchor="b"/>
          <a:lstStyle>
            <a:lvl1pPr algn="r" eaLnBrk="1" latinLnBrk="0" hangingPunct="1">
              <a:defRPr kumimoji="0" sz="13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cs typeface="Times New Roman" pitchFamily="18" charset="0"/>
              </a:rPr>
              <a:pPr fontAlgn="auto">
                <a:spcBef>
                  <a:spcPts val="0"/>
                </a:spcBef>
                <a:spcAft>
                  <a:spcPts val="0"/>
                </a:spcAft>
              </a:pPr>
              <a:t>‹#›</a:t>
            </a:fld>
            <a:endParaRPr lang="en-US">
              <a:solidFill>
                <a:prstClr val="black"/>
              </a:solidFill>
              <a:latin typeface="Lucida Sans Unicode"/>
              <a:cs typeface="Times New Roman" pitchFamily="18" charset="0"/>
            </a:endParaRPr>
          </a:p>
        </p:txBody>
      </p:sp>
    </p:spTree>
    <p:extLst>
      <p:ext uri="{BB962C8B-B14F-4D97-AF65-F5344CB8AC3E}">
        <p14:creationId xmlns:p14="http://schemas.microsoft.com/office/powerpoint/2010/main" val="5212804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55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7500" indent="-341254"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8754" indent="-304680" algn="l" rtl="0" eaLnBrk="1" latinLnBrk="0" hangingPunct="1">
        <a:spcBef>
          <a:spcPts val="432"/>
        </a:spcBef>
        <a:buClr>
          <a:schemeClr val="accent1"/>
        </a:buClr>
        <a:buFont typeface="Verdana"/>
        <a:buChar char="◦"/>
        <a:defRPr kumimoji="0" sz="3100" kern="1200">
          <a:solidFill>
            <a:schemeClr val="tx1"/>
          </a:solidFill>
          <a:latin typeface="+mn-lt"/>
          <a:ea typeface="+mn-ea"/>
          <a:cs typeface="+mn-cs"/>
        </a:defRPr>
      </a:lvl2pPr>
      <a:lvl3pPr marL="1145626" indent="-304680"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431" indent="-304680" algn="l" rtl="0" eaLnBrk="1" latinLnBrk="0" hangingPunct="1">
        <a:spcBef>
          <a:spcPts val="467"/>
        </a:spcBef>
        <a:buClr>
          <a:schemeClr val="accent2"/>
        </a:buClr>
        <a:buFont typeface="Wingdings 2"/>
        <a:buChar char=""/>
        <a:defRPr kumimoji="0" sz="2500" kern="1200">
          <a:solidFill>
            <a:schemeClr val="tx1"/>
          </a:solidFill>
          <a:latin typeface="+mn-lt"/>
          <a:ea typeface="+mn-ea"/>
          <a:cs typeface="+mn-cs"/>
        </a:defRPr>
      </a:lvl4pPr>
      <a:lvl5pPr marL="1828120" indent="-304680"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2800" indent="-304680"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7498" indent="-304680"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7pPr>
      <a:lvl8pPr marL="2742178" indent="-304680"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8pPr>
      <a:lvl9pPr marL="3046860" indent="-304680" algn="l" rtl="0" eaLnBrk="1" latinLnBrk="0" hangingPunct="1">
        <a:spcBef>
          <a:spcPts val="467"/>
        </a:spcBef>
        <a:buClr>
          <a:schemeClr val="accent3"/>
        </a:buClr>
        <a:buFont typeface="Wingdings 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363" algn="l" rtl="0" eaLnBrk="1" latinLnBrk="0" hangingPunct="1">
        <a:defRPr kumimoji="0" kern="1200">
          <a:solidFill>
            <a:schemeClr val="tx1"/>
          </a:solidFill>
          <a:latin typeface="+mn-lt"/>
          <a:ea typeface="+mn-ea"/>
          <a:cs typeface="+mn-cs"/>
        </a:defRPr>
      </a:lvl2pPr>
      <a:lvl3pPr marL="1218750" algn="l" rtl="0" eaLnBrk="1" latinLnBrk="0" hangingPunct="1">
        <a:defRPr kumimoji="0" kern="1200">
          <a:solidFill>
            <a:schemeClr val="tx1"/>
          </a:solidFill>
          <a:latin typeface="+mn-lt"/>
          <a:ea typeface="+mn-ea"/>
          <a:cs typeface="+mn-cs"/>
        </a:defRPr>
      </a:lvl3pPr>
      <a:lvl4pPr marL="1828120" algn="l" rtl="0" eaLnBrk="1" latinLnBrk="0" hangingPunct="1">
        <a:defRPr kumimoji="0" kern="1200">
          <a:solidFill>
            <a:schemeClr val="tx1"/>
          </a:solidFill>
          <a:latin typeface="+mn-lt"/>
          <a:ea typeface="+mn-ea"/>
          <a:cs typeface="+mn-cs"/>
        </a:defRPr>
      </a:lvl4pPr>
      <a:lvl5pPr marL="2437498" algn="l" rtl="0" eaLnBrk="1" latinLnBrk="0" hangingPunct="1">
        <a:defRPr kumimoji="0" kern="1200">
          <a:solidFill>
            <a:schemeClr val="tx1"/>
          </a:solidFill>
          <a:latin typeface="+mn-lt"/>
          <a:ea typeface="+mn-ea"/>
          <a:cs typeface="+mn-cs"/>
        </a:defRPr>
      </a:lvl5pPr>
      <a:lvl6pPr marL="3046860" algn="l" rtl="0" eaLnBrk="1" latinLnBrk="0" hangingPunct="1">
        <a:defRPr kumimoji="0" kern="1200">
          <a:solidFill>
            <a:schemeClr val="tx1"/>
          </a:solidFill>
          <a:latin typeface="+mn-lt"/>
          <a:ea typeface="+mn-ea"/>
          <a:cs typeface="+mn-cs"/>
        </a:defRPr>
      </a:lvl6pPr>
      <a:lvl7pPr marL="3656223" algn="l" rtl="0" eaLnBrk="1" latinLnBrk="0" hangingPunct="1">
        <a:defRPr kumimoji="0" kern="1200">
          <a:solidFill>
            <a:schemeClr val="tx1"/>
          </a:solidFill>
          <a:latin typeface="+mn-lt"/>
          <a:ea typeface="+mn-ea"/>
          <a:cs typeface="+mn-cs"/>
        </a:defRPr>
      </a:lvl7pPr>
      <a:lvl8pPr marL="4265600" algn="l" rtl="0" eaLnBrk="1" latinLnBrk="0" hangingPunct="1">
        <a:defRPr kumimoji="0" kern="1200">
          <a:solidFill>
            <a:schemeClr val="tx1"/>
          </a:solidFill>
          <a:latin typeface="+mn-lt"/>
          <a:ea typeface="+mn-ea"/>
          <a:cs typeface="+mn-cs"/>
        </a:defRPr>
      </a:lvl8pPr>
      <a:lvl9pPr marL="4874971"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66" y="500201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85" tIns="60942" rIns="121885" bIns="60942"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85" tIns="60942" rIns="121885" bIns="60942"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4" name="Right Triangle 13"/>
          <p:cNvSpPr>
            <a:spLocks/>
          </p:cNvSpPr>
          <p:nvPr/>
        </p:nvSpPr>
        <p:spPr bwMode="auto">
          <a:xfrm>
            <a:off x="-8056" y="5791255"/>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85" tIns="60942" rIns="121885" bIns="60942" anchor="ctr" compatLnSpc="1"/>
          <a:lstStyle/>
          <a:p>
            <a:pPr algn="ctr" fontAlgn="auto">
              <a:spcBef>
                <a:spcPts val="0"/>
              </a:spcBef>
              <a:spcAft>
                <a:spcPts val="0"/>
              </a:spcAft>
            </a:pPr>
            <a:endParaRPr lang="en-US" sz="2400">
              <a:solidFill>
                <a:prstClr val="white"/>
              </a:solidFill>
            </a:endParaRPr>
          </a:p>
        </p:txBody>
      </p:sp>
      <p:cxnSp>
        <p:nvCxnSpPr>
          <p:cNvPr id="15" name="Straight Connector 14"/>
          <p:cNvCxnSpPr/>
          <p:nvPr/>
        </p:nvCxnSpPr>
        <p:spPr>
          <a:xfrm>
            <a:off x="-12316" y="578775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lIns="121885" tIns="60942" rIns="121885" bIns="60942"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lIns="121885" tIns="60942" rIns="121885" bIns="60942">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lIns="121885" tIns="60942" rIns="121885" bIns="60942" anchor="b"/>
          <a:lstStyle>
            <a:lvl1pPr algn="l" eaLnBrk="1" latinLnBrk="0" hangingPunct="1">
              <a:defRPr kumimoji="0" sz="1300">
                <a:solidFill>
                  <a:schemeClr val="tx1"/>
                </a:solidFill>
              </a:defRPr>
            </a:lvl1pPr>
            <a:extLst/>
          </a:lstStyle>
          <a:p>
            <a:pPr fontAlgn="auto">
              <a:spcBef>
                <a:spcPts val="0"/>
              </a:spcBef>
              <a:spcAft>
                <a:spcPts val="0"/>
              </a:spcAft>
            </a:pPr>
            <a:fld id="{1D8BD707-D9CF-40AE-B4C6-C98DA3205C09}" type="datetimeFigureOut">
              <a:rPr lang="en-US" smtClean="0">
                <a:solidFill>
                  <a:prstClr val="black"/>
                </a:solidFill>
                <a:latin typeface="Lucida Sans Unicode"/>
                <a:cs typeface="Times New Roman" pitchFamily="18" charset="0"/>
              </a:rPr>
              <a:pPr fontAlgn="auto">
                <a:spcBef>
                  <a:spcPts val="0"/>
                </a:spcBef>
                <a:spcAft>
                  <a:spcPts val="0"/>
                </a:spcAft>
              </a:pPr>
              <a:t>2/4/2025</a:t>
            </a:fld>
            <a:endParaRPr lang="en-US">
              <a:solidFill>
                <a:prstClr val="black"/>
              </a:solidFill>
              <a:latin typeface="Lucida Sans Unicode"/>
              <a:cs typeface="Times New Roman" pitchFamily="18" charset="0"/>
            </a:endParaRPr>
          </a:p>
        </p:txBody>
      </p:sp>
      <p:sp>
        <p:nvSpPr>
          <p:cNvPr id="22" name="Footer Placeholder 21"/>
          <p:cNvSpPr>
            <a:spLocks noGrp="1"/>
          </p:cNvSpPr>
          <p:nvPr>
            <p:ph type="ftr" sz="quarter" idx="3"/>
          </p:nvPr>
        </p:nvSpPr>
        <p:spPr>
          <a:xfrm>
            <a:off x="5840111" y="6407944"/>
            <a:ext cx="3134241" cy="365125"/>
          </a:xfrm>
          <a:prstGeom prst="rect">
            <a:avLst/>
          </a:prstGeom>
        </p:spPr>
        <p:txBody>
          <a:bodyPr vert="horz" lIns="121885" tIns="60942" rIns="121885" bIns="60942" anchor="b"/>
          <a:lstStyle>
            <a:lvl1pPr algn="r" eaLnBrk="1" latinLnBrk="0" hangingPunct="1">
              <a:defRPr kumimoji="0" sz="1300">
                <a:solidFill>
                  <a:schemeClr val="tx1"/>
                </a:solidFill>
              </a:defRPr>
            </a:lvl1pPr>
            <a:extLst/>
          </a:lstStyle>
          <a:p>
            <a:pPr fontAlgn="auto">
              <a:spcBef>
                <a:spcPts val="0"/>
              </a:spcBef>
              <a:spcAft>
                <a:spcPts val="0"/>
              </a:spcAft>
            </a:pPr>
            <a:endParaRPr lang="en-US">
              <a:solidFill>
                <a:prstClr val="black"/>
              </a:solidFill>
              <a:latin typeface="Lucida Sans Unicode"/>
              <a:cs typeface="Times New Roman" pitchFamily="18" charset="0"/>
            </a:endParaRPr>
          </a:p>
        </p:txBody>
      </p:sp>
      <p:sp>
        <p:nvSpPr>
          <p:cNvPr id="18" name="Slide Number Placeholder 17"/>
          <p:cNvSpPr>
            <a:spLocks noGrp="1"/>
          </p:cNvSpPr>
          <p:nvPr>
            <p:ph type="sldNum" sz="quarter" idx="4"/>
          </p:nvPr>
        </p:nvSpPr>
        <p:spPr>
          <a:xfrm>
            <a:off x="11529696" y="6407944"/>
            <a:ext cx="487680" cy="365125"/>
          </a:xfrm>
          <a:prstGeom prst="rect">
            <a:avLst/>
          </a:prstGeom>
        </p:spPr>
        <p:txBody>
          <a:bodyPr vert="horz" lIns="121885" tIns="60942" rIns="121885" bIns="60942" anchor="b"/>
          <a:lstStyle>
            <a:lvl1pPr algn="r" eaLnBrk="1" latinLnBrk="0" hangingPunct="1">
              <a:defRPr kumimoji="0" sz="13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cs typeface="Times New Roman" pitchFamily="18" charset="0"/>
              </a:rPr>
              <a:pPr fontAlgn="auto">
                <a:spcBef>
                  <a:spcPts val="0"/>
                </a:spcBef>
                <a:spcAft>
                  <a:spcPts val="0"/>
                </a:spcAft>
              </a:pPr>
              <a:t>‹#›</a:t>
            </a:fld>
            <a:endParaRPr lang="en-US">
              <a:solidFill>
                <a:prstClr val="black"/>
              </a:solidFill>
              <a:latin typeface="Lucida Sans Unicode"/>
              <a:cs typeface="Times New Roman" pitchFamily="18" charset="0"/>
            </a:endParaRPr>
          </a:p>
        </p:txBody>
      </p:sp>
    </p:spTree>
    <p:extLst>
      <p:ext uri="{BB962C8B-B14F-4D97-AF65-F5344CB8AC3E}">
        <p14:creationId xmlns:p14="http://schemas.microsoft.com/office/powerpoint/2010/main" val="42435249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55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7524" indent="-341270"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8794" indent="-304696" algn="l" rtl="0" eaLnBrk="1" latinLnBrk="0" hangingPunct="1">
        <a:spcBef>
          <a:spcPts val="432"/>
        </a:spcBef>
        <a:buClr>
          <a:schemeClr val="accent1"/>
        </a:buClr>
        <a:buFont typeface="Verdana"/>
        <a:buChar char="◦"/>
        <a:defRPr kumimoji="0" sz="3100" kern="1200">
          <a:solidFill>
            <a:schemeClr val="tx1"/>
          </a:solidFill>
          <a:latin typeface="+mn-lt"/>
          <a:ea typeface="+mn-ea"/>
          <a:cs typeface="+mn-cs"/>
        </a:defRPr>
      </a:lvl2pPr>
      <a:lvl3pPr marL="1145682" indent="-304696"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507" indent="-304696" algn="l" rtl="0" eaLnBrk="1" latinLnBrk="0" hangingPunct="1">
        <a:spcBef>
          <a:spcPts val="467"/>
        </a:spcBef>
        <a:buClr>
          <a:schemeClr val="accent2"/>
        </a:buClr>
        <a:buFont typeface="Wingdings 2"/>
        <a:buChar char=""/>
        <a:defRPr kumimoji="0" sz="2500" kern="1200">
          <a:solidFill>
            <a:schemeClr val="tx1"/>
          </a:solidFill>
          <a:latin typeface="+mn-lt"/>
          <a:ea typeface="+mn-ea"/>
          <a:cs typeface="+mn-cs"/>
        </a:defRPr>
      </a:lvl4pPr>
      <a:lvl5pPr marL="1828210" indent="-304696"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2907" indent="-304696"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7618" indent="-304696"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7pPr>
      <a:lvl8pPr marL="2742314" indent="-304696"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8pPr>
      <a:lvl9pPr marL="3047012" indent="-304696" algn="l" rtl="0" eaLnBrk="1" latinLnBrk="0" hangingPunct="1">
        <a:spcBef>
          <a:spcPts val="467"/>
        </a:spcBef>
        <a:buClr>
          <a:schemeClr val="accent3"/>
        </a:buClr>
        <a:buFont typeface="Wingdings 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395" algn="l" rtl="0" eaLnBrk="1" latinLnBrk="0" hangingPunct="1">
        <a:defRPr kumimoji="0" kern="1200">
          <a:solidFill>
            <a:schemeClr val="tx1"/>
          </a:solidFill>
          <a:latin typeface="+mn-lt"/>
          <a:ea typeface="+mn-ea"/>
          <a:cs typeface="+mn-cs"/>
        </a:defRPr>
      </a:lvl2pPr>
      <a:lvl3pPr marL="1218810" algn="l" rtl="0" eaLnBrk="1" latinLnBrk="0" hangingPunct="1">
        <a:defRPr kumimoji="0" kern="1200">
          <a:solidFill>
            <a:schemeClr val="tx1"/>
          </a:solidFill>
          <a:latin typeface="+mn-lt"/>
          <a:ea typeface="+mn-ea"/>
          <a:cs typeface="+mn-cs"/>
        </a:defRPr>
      </a:lvl3pPr>
      <a:lvl4pPr marL="1828210" algn="l" rtl="0" eaLnBrk="1" latinLnBrk="0" hangingPunct="1">
        <a:defRPr kumimoji="0" kern="1200">
          <a:solidFill>
            <a:schemeClr val="tx1"/>
          </a:solidFill>
          <a:latin typeface="+mn-lt"/>
          <a:ea typeface="+mn-ea"/>
          <a:cs typeface="+mn-cs"/>
        </a:defRPr>
      </a:lvl4pPr>
      <a:lvl5pPr marL="2437618" algn="l" rtl="0" eaLnBrk="1" latinLnBrk="0" hangingPunct="1">
        <a:defRPr kumimoji="0" kern="1200">
          <a:solidFill>
            <a:schemeClr val="tx1"/>
          </a:solidFill>
          <a:latin typeface="+mn-lt"/>
          <a:ea typeface="+mn-ea"/>
          <a:cs typeface="+mn-cs"/>
        </a:defRPr>
      </a:lvl5pPr>
      <a:lvl6pPr marL="3047012" algn="l" rtl="0" eaLnBrk="1" latinLnBrk="0" hangingPunct="1">
        <a:defRPr kumimoji="0" kern="1200">
          <a:solidFill>
            <a:schemeClr val="tx1"/>
          </a:solidFill>
          <a:latin typeface="+mn-lt"/>
          <a:ea typeface="+mn-ea"/>
          <a:cs typeface="+mn-cs"/>
        </a:defRPr>
      </a:lvl6pPr>
      <a:lvl7pPr marL="3656407" algn="l" rtl="0" eaLnBrk="1" latinLnBrk="0" hangingPunct="1">
        <a:defRPr kumimoji="0" kern="1200">
          <a:solidFill>
            <a:schemeClr val="tx1"/>
          </a:solidFill>
          <a:latin typeface="+mn-lt"/>
          <a:ea typeface="+mn-ea"/>
          <a:cs typeface="+mn-cs"/>
        </a:defRPr>
      </a:lvl7pPr>
      <a:lvl8pPr marL="4265813" algn="l" rtl="0" eaLnBrk="1" latinLnBrk="0" hangingPunct="1">
        <a:defRPr kumimoji="0" kern="1200">
          <a:solidFill>
            <a:schemeClr val="tx1"/>
          </a:solidFill>
          <a:latin typeface="+mn-lt"/>
          <a:ea typeface="+mn-ea"/>
          <a:cs typeface="+mn-cs"/>
        </a:defRPr>
      </a:lvl8pPr>
      <a:lvl9pPr marL="4875215"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64" y="5002007"/>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90" tIns="60945" rIns="121890" bIns="60945"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90" tIns="60945" rIns="121890" bIns="60945"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4" name="Right Triangle 13"/>
          <p:cNvSpPr>
            <a:spLocks/>
          </p:cNvSpPr>
          <p:nvPr/>
        </p:nvSpPr>
        <p:spPr bwMode="auto">
          <a:xfrm>
            <a:off x="-8056" y="5791255"/>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90" tIns="60945" rIns="121890" bIns="60945" anchor="ctr" compatLnSpc="1"/>
          <a:lstStyle/>
          <a:p>
            <a:pPr algn="ctr" fontAlgn="auto">
              <a:spcBef>
                <a:spcPts val="0"/>
              </a:spcBef>
              <a:spcAft>
                <a:spcPts val="0"/>
              </a:spcAft>
            </a:pPr>
            <a:endParaRPr lang="en-US" sz="2400">
              <a:solidFill>
                <a:prstClr val="white"/>
              </a:solidFill>
            </a:endParaRPr>
          </a:p>
        </p:txBody>
      </p:sp>
      <p:cxnSp>
        <p:nvCxnSpPr>
          <p:cNvPr id="15" name="Straight Connector 14"/>
          <p:cNvCxnSpPr/>
          <p:nvPr/>
        </p:nvCxnSpPr>
        <p:spPr>
          <a:xfrm>
            <a:off x="-12316" y="578775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lIns="121890" tIns="60945" rIns="121890" bIns="60945"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lIns="121890" tIns="60945" rIns="121890" bIns="6094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lIns="121890" tIns="60945" rIns="121890" bIns="60945" anchor="b"/>
          <a:lstStyle>
            <a:lvl1pPr algn="l" eaLnBrk="1" latinLnBrk="0" hangingPunct="1">
              <a:defRPr kumimoji="0" sz="1300">
                <a:solidFill>
                  <a:schemeClr val="tx1"/>
                </a:solidFill>
              </a:defRPr>
            </a:lvl1pPr>
            <a:extLst/>
          </a:lstStyle>
          <a:p>
            <a:pPr fontAlgn="auto">
              <a:spcBef>
                <a:spcPts val="0"/>
              </a:spcBef>
              <a:spcAft>
                <a:spcPts val="0"/>
              </a:spcAft>
            </a:pPr>
            <a:fld id="{1D8BD707-D9CF-40AE-B4C6-C98DA3205C09}" type="datetimeFigureOut">
              <a:rPr lang="en-US" smtClean="0">
                <a:solidFill>
                  <a:prstClr val="black"/>
                </a:solidFill>
                <a:latin typeface="Lucida Sans Unicode"/>
                <a:cs typeface="Times New Roman" pitchFamily="18" charset="0"/>
              </a:rPr>
              <a:pPr fontAlgn="auto">
                <a:spcBef>
                  <a:spcPts val="0"/>
                </a:spcBef>
                <a:spcAft>
                  <a:spcPts val="0"/>
                </a:spcAft>
              </a:pPr>
              <a:t>2/4/2025</a:t>
            </a:fld>
            <a:endParaRPr lang="en-US">
              <a:solidFill>
                <a:prstClr val="black"/>
              </a:solidFill>
              <a:latin typeface="Lucida Sans Unicode"/>
              <a:cs typeface="Times New Roman" pitchFamily="18" charset="0"/>
            </a:endParaRPr>
          </a:p>
        </p:txBody>
      </p:sp>
      <p:sp>
        <p:nvSpPr>
          <p:cNvPr id="22" name="Footer Placeholder 21"/>
          <p:cNvSpPr>
            <a:spLocks noGrp="1"/>
          </p:cNvSpPr>
          <p:nvPr>
            <p:ph type="ftr" sz="quarter" idx="3"/>
          </p:nvPr>
        </p:nvSpPr>
        <p:spPr>
          <a:xfrm>
            <a:off x="5840111" y="6407944"/>
            <a:ext cx="3134241" cy="365125"/>
          </a:xfrm>
          <a:prstGeom prst="rect">
            <a:avLst/>
          </a:prstGeom>
        </p:spPr>
        <p:txBody>
          <a:bodyPr vert="horz" lIns="121890" tIns="60945" rIns="121890" bIns="60945" anchor="b"/>
          <a:lstStyle>
            <a:lvl1pPr algn="r" eaLnBrk="1" latinLnBrk="0" hangingPunct="1">
              <a:defRPr kumimoji="0" sz="1300">
                <a:solidFill>
                  <a:schemeClr val="tx1"/>
                </a:solidFill>
              </a:defRPr>
            </a:lvl1pPr>
            <a:extLst/>
          </a:lstStyle>
          <a:p>
            <a:pPr fontAlgn="auto">
              <a:spcBef>
                <a:spcPts val="0"/>
              </a:spcBef>
              <a:spcAft>
                <a:spcPts val="0"/>
              </a:spcAft>
            </a:pPr>
            <a:endParaRPr lang="en-US">
              <a:solidFill>
                <a:prstClr val="black"/>
              </a:solidFill>
              <a:latin typeface="Lucida Sans Unicode"/>
              <a:cs typeface="Times New Roman" pitchFamily="18" charset="0"/>
            </a:endParaRPr>
          </a:p>
        </p:txBody>
      </p:sp>
      <p:sp>
        <p:nvSpPr>
          <p:cNvPr id="18" name="Slide Number Placeholder 17"/>
          <p:cNvSpPr>
            <a:spLocks noGrp="1"/>
          </p:cNvSpPr>
          <p:nvPr>
            <p:ph type="sldNum" sz="quarter" idx="4"/>
          </p:nvPr>
        </p:nvSpPr>
        <p:spPr>
          <a:xfrm>
            <a:off x="11529696" y="6407944"/>
            <a:ext cx="487680" cy="365125"/>
          </a:xfrm>
          <a:prstGeom prst="rect">
            <a:avLst/>
          </a:prstGeom>
        </p:spPr>
        <p:txBody>
          <a:bodyPr vert="horz" lIns="121890" tIns="60945" rIns="121890" bIns="60945" anchor="b"/>
          <a:lstStyle>
            <a:lvl1pPr algn="r" eaLnBrk="1" latinLnBrk="0" hangingPunct="1">
              <a:defRPr kumimoji="0" sz="13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cs typeface="Times New Roman" pitchFamily="18" charset="0"/>
              </a:rPr>
              <a:pPr fontAlgn="auto">
                <a:spcBef>
                  <a:spcPts val="0"/>
                </a:spcBef>
                <a:spcAft>
                  <a:spcPts val="0"/>
                </a:spcAft>
              </a:pPr>
              <a:t>‹#›</a:t>
            </a:fld>
            <a:endParaRPr lang="en-US">
              <a:solidFill>
                <a:prstClr val="black"/>
              </a:solidFill>
              <a:latin typeface="Lucida Sans Unicode"/>
              <a:cs typeface="Times New Roman" pitchFamily="18" charset="0"/>
            </a:endParaRPr>
          </a:p>
        </p:txBody>
      </p:sp>
    </p:spTree>
    <p:extLst>
      <p:ext uri="{BB962C8B-B14F-4D97-AF65-F5344CB8AC3E}">
        <p14:creationId xmlns:p14="http://schemas.microsoft.com/office/powerpoint/2010/main" val="42435249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55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7548" indent="-341286"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8834" indent="-304712" algn="l" rtl="0" eaLnBrk="1" latinLnBrk="0" hangingPunct="1">
        <a:spcBef>
          <a:spcPts val="432"/>
        </a:spcBef>
        <a:buClr>
          <a:schemeClr val="accent1"/>
        </a:buClr>
        <a:buFont typeface="Verdana"/>
        <a:buChar char="◦"/>
        <a:defRPr kumimoji="0" sz="3100" kern="1200">
          <a:solidFill>
            <a:schemeClr val="tx1"/>
          </a:solidFill>
          <a:latin typeface="+mn-lt"/>
          <a:ea typeface="+mn-ea"/>
          <a:cs typeface="+mn-cs"/>
        </a:defRPr>
      </a:lvl2pPr>
      <a:lvl3pPr marL="1145738" indent="-304712"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583" indent="-304712" algn="l" rtl="0" eaLnBrk="1" latinLnBrk="0" hangingPunct="1">
        <a:spcBef>
          <a:spcPts val="467"/>
        </a:spcBef>
        <a:buClr>
          <a:schemeClr val="accent2"/>
        </a:buClr>
        <a:buFont typeface="Wingdings 2"/>
        <a:buChar char=""/>
        <a:defRPr kumimoji="0" sz="2500" kern="1200">
          <a:solidFill>
            <a:schemeClr val="tx1"/>
          </a:solidFill>
          <a:latin typeface="+mn-lt"/>
          <a:ea typeface="+mn-ea"/>
          <a:cs typeface="+mn-cs"/>
        </a:defRPr>
      </a:lvl4pPr>
      <a:lvl5pPr marL="1828301" indent="-304712"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013" indent="-30471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7738" indent="-304712"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7pPr>
      <a:lvl8pPr marL="2742450" indent="-304712"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8pPr>
      <a:lvl9pPr marL="3047164" indent="-304712" algn="l" rtl="0" eaLnBrk="1" latinLnBrk="0" hangingPunct="1">
        <a:spcBef>
          <a:spcPts val="467"/>
        </a:spcBef>
        <a:buClr>
          <a:schemeClr val="accent3"/>
        </a:buClr>
        <a:buFont typeface="Wingdings 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427" algn="l" rtl="0" eaLnBrk="1" latinLnBrk="0" hangingPunct="1">
        <a:defRPr kumimoji="0" kern="1200">
          <a:solidFill>
            <a:schemeClr val="tx1"/>
          </a:solidFill>
          <a:latin typeface="+mn-lt"/>
          <a:ea typeface="+mn-ea"/>
          <a:cs typeface="+mn-cs"/>
        </a:defRPr>
      </a:lvl2pPr>
      <a:lvl3pPr marL="1218870" algn="l" rtl="0" eaLnBrk="1" latinLnBrk="0" hangingPunct="1">
        <a:defRPr kumimoji="0" kern="1200">
          <a:solidFill>
            <a:schemeClr val="tx1"/>
          </a:solidFill>
          <a:latin typeface="+mn-lt"/>
          <a:ea typeface="+mn-ea"/>
          <a:cs typeface="+mn-cs"/>
        </a:defRPr>
      </a:lvl3pPr>
      <a:lvl4pPr marL="1828301" algn="l" rtl="0" eaLnBrk="1" latinLnBrk="0" hangingPunct="1">
        <a:defRPr kumimoji="0" kern="1200">
          <a:solidFill>
            <a:schemeClr val="tx1"/>
          </a:solidFill>
          <a:latin typeface="+mn-lt"/>
          <a:ea typeface="+mn-ea"/>
          <a:cs typeface="+mn-cs"/>
        </a:defRPr>
      </a:lvl4pPr>
      <a:lvl5pPr marL="2437738" algn="l" rtl="0" eaLnBrk="1" latinLnBrk="0" hangingPunct="1">
        <a:defRPr kumimoji="0" kern="1200">
          <a:solidFill>
            <a:schemeClr val="tx1"/>
          </a:solidFill>
          <a:latin typeface="+mn-lt"/>
          <a:ea typeface="+mn-ea"/>
          <a:cs typeface="+mn-cs"/>
        </a:defRPr>
      </a:lvl5pPr>
      <a:lvl6pPr marL="3047164" algn="l" rtl="0" eaLnBrk="1" latinLnBrk="0" hangingPunct="1">
        <a:defRPr kumimoji="0" kern="1200">
          <a:solidFill>
            <a:schemeClr val="tx1"/>
          </a:solidFill>
          <a:latin typeface="+mn-lt"/>
          <a:ea typeface="+mn-ea"/>
          <a:cs typeface="+mn-cs"/>
        </a:defRPr>
      </a:lvl6pPr>
      <a:lvl7pPr marL="3656591" algn="l" rtl="0" eaLnBrk="1" latinLnBrk="0" hangingPunct="1">
        <a:defRPr kumimoji="0" kern="1200">
          <a:solidFill>
            <a:schemeClr val="tx1"/>
          </a:solidFill>
          <a:latin typeface="+mn-lt"/>
          <a:ea typeface="+mn-ea"/>
          <a:cs typeface="+mn-cs"/>
        </a:defRPr>
      </a:lvl7pPr>
      <a:lvl8pPr marL="4266027" algn="l" rtl="0" eaLnBrk="1" latinLnBrk="0" hangingPunct="1">
        <a:defRPr kumimoji="0" kern="1200">
          <a:solidFill>
            <a:schemeClr val="tx1"/>
          </a:solidFill>
          <a:latin typeface="+mn-lt"/>
          <a:ea typeface="+mn-ea"/>
          <a:cs typeface="+mn-cs"/>
        </a:defRPr>
      </a:lvl8pPr>
      <a:lvl9pPr marL="4875459"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60" y="5002003"/>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898" tIns="60949" rIns="121898" bIns="60949"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898" tIns="60949" rIns="121898" bIns="60949"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4" name="Right Triangle 13"/>
          <p:cNvSpPr>
            <a:spLocks/>
          </p:cNvSpPr>
          <p:nvPr/>
        </p:nvSpPr>
        <p:spPr bwMode="auto">
          <a:xfrm>
            <a:off x="-8056" y="5791255"/>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898" tIns="60949" rIns="121898" bIns="60949" anchor="ctr" compatLnSpc="1"/>
          <a:lstStyle/>
          <a:p>
            <a:pPr algn="ctr" fontAlgn="auto">
              <a:spcBef>
                <a:spcPts val="0"/>
              </a:spcBef>
              <a:spcAft>
                <a:spcPts val="0"/>
              </a:spcAft>
            </a:pPr>
            <a:endParaRPr lang="en-US" sz="2400">
              <a:solidFill>
                <a:prstClr val="white"/>
              </a:solidFill>
            </a:endParaRPr>
          </a:p>
        </p:txBody>
      </p:sp>
      <p:cxnSp>
        <p:nvCxnSpPr>
          <p:cNvPr id="15" name="Straight Connector 14"/>
          <p:cNvCxnSpPr/>
          <p:nvPr/>
        </p:nvCxnSpPr>
        <p:spPr>
          <a:xfrm>
            <a:off x="-12316" y="578774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lIns="121898" tIns="60949" rIns="121898" bIns="60949"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lIns="121898" tIns="60949" rIns="121898" bIns="6094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lIns="121898" tIns="60949" rIns="121898" bIns="60949" anchor="b"/>
          <a:lstStyle>
            <a:lvl1pPr algn="l" eaLnBrk="1" latinLnBrk="0" hangingPunct="1">
              <a:defRPr kumimoji="0" sz="1300">
                <a:solidFill>
                  <a:schemeClr val="tx1"/>
                </a:solidFill>
              </a:defRPr>
            </a:lvl1pPr>
            <a:extLst/>
          </a:lstStyle>
          <a:p>
            <a:pPr fontAlgn="auto">
              <a:spcBef>
                <a:spcPts val="0"/>
              </a:spcBef>
              <a:spcAft>
                <a:spcPts val="0"/>
              </a:spcAft>
            </a:pPr>
            <a:fld id="{1D8BD707-D9CF-40AE-B4C6-C98DA3205C09}" type="datetimeFigureOut">
              <a:rPr lang="en-US" smtClean="0">
                <a:solidFill>
                  <a:prstClr val="black"/>
                </a:solidFill>
                <a:latin typeface="Lucida Sans Unicode"/>
                <a:cs typeface="Times New Roman" pitchFamily="18" charset="0"/>
              </a:rPr>
              <a:pPr fontAlgn="auto">
                <a:spcBef>
                  <a:spcPts val="0"/>
                </a:spcBef>
                <a:spcAft>
                  <a:spcPts val="0"/>
                </a:spcAft>
              </a:pPr>
              <a:t>2/4/2025</a:t>
            </a:fld>
            <a:endParaRPr lang="en-US">
              <a:solidFill>
                <a:prstClr val="black"/>
              </a:solidFill>
              <a:latin typeface="Lucida Sans Unicode"/>
              <a:cs typeface="Times New Roman" pitchFamily="18" charset="0"/>
            </a:endParaRPr>
          </a:p>
        </p:txBody>
      </p:sp>
      <p:sp>
        <p:nvSpPr>
          <p:cNvPr id="22" name="Footer Placeholder 21"/>
          <p:cNvSpPr>
            <a:spLocks noGrp="1"/>
          </p:cNvSpPr>
          <p:nvPr>
            <p:ph type="ftr" sz="quarter" idx="3"/>
          </p:nvPr>
        </p:nvSpPr>
        <p:spPr>
          <a:xfrm>
            <a:off x="5840108" y="6407944"/>
            <a:ext cx="3134241" cy="365125"/>
          </a:xfrm>
          <a:prstGeom prst="rect">
            <a:avLst/>
          </a:prstGeom>
        </p:spPr>
        <p:txBody>
          <a:bodyPr vert="horz" lIns="121898" tIns="60949" rIns="121898" bIns="60949" anchor="b"/>
          <a:lstStyle>
            <a:lvl1pPr algn="r" eaLnBrk="1" latinLnBrk="0" hangingPunct="1">
              <a:defRPr kumimoji="0" sz="1300">
                <a:solidFill>
                  <a:schemeClr val="tx1"/>
                </a:solidFill>
              </a:defRPr>
            </a:lvl1pPr>
            <a:extLst/>
          </a:lstStyle>
          <a:p>
            <a:pPr fontAlgn="auto">
              <a:spcBef>
                <a:spcPts val="0"/>
              </a:spcBef>
              <a:spcAft>
                <a:spcPts val="0"/>
              </a:spcAft>
            </a:pPr>
            <a:endParaRPr lang="en-US">
              <a:solidFill>
                <a:prstClr val="black"/>
              </a:solidFill>
              <a:latin typeface="Lucida Sans Unicode"/>
              <a:cs typeface="Times New Roman" pitchFamily="18" charset="0"/>
            </a:endParaRPr>
          </a:p>
        </p:txBody>
      </p:sp>
      <p:sp>
        <p:nvSpPr>
          <p:cNvPr id="18" name="Slide Number Placeholder 17"/>
          <p:cNvSpPr>
            <a:spLocks noGrp="1"/>
          </p:cNvSpPr>
          <p:nvPr>
            <p:ph type="sldNum" sz="quarter" idx="4"/>
          </p:nvPr>
        </p:nvSpPr>
        <p:spPr>
          <a:xfrm>
            <a:off x="11529696" y="6407944"/>
            <a:ext cx="487680" cy="365125"/>
          </a:xfrm>
          <a:prstGeom prst="rect">
            <a:avLst/>
          </a:prstGeom>
        </p:spPr>
        <p:txBody>
          <a:bodyPr vert="horz" lIns="121898" tIns="60949" rIns="121898" bIns="60949" anchor="b"/>
          <a:lstStyle>
            <a:lvl1pPr algn="r" eaLnBrk="1" latinLnBrk="0" hangingPunct="1">
              <a:defRPr kumimoji="0" sz="13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cs typeface="Times New Roman" pitchFamily="18" charset="0"/>
              </a:rPr>
              <a:pPr fontAlgn="auto">
                <a:spcBef>
                  <a:spcPts val="0"/>
                </a:spcBef>
                <a:spcAft>
                  <a:spcPts val="0"/>
                </a:spcAft>
              </a:pPr>
              <a:t>‹#›</a:t>
            </a:fld>
            <a:endParaRPr lang="en-US">
              <a:solidFill>
                <a:prstClr val="black"/>
              </a:solidFill>
              <a:latin typeface="Lucida Sans Unicode"/>
              <a:cs typeface="Times New Roman" pitchFamily="18" charset="0"/>
            </a:endParaRPr>
          </a:p>
        </p:txBody>
      </p:sp>
    </p:spTree>
    <p:extLst>
      <p:ext uri="{BB962C8B-B14F-4D97-AF65-F5344CB8AC3E}">
        <p14:creationId xmlns:p14="http://schemas.microsoft.com/office/powerpoint/2010/main" val="42435249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55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7584" indent="-341310"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8894" indent="-304736" algn="l" rtl="0" eaLnBrk="1" latinLnBrk="0" hangingPunct="1">
        <a:spcBef>
          <a:spcPts val="432"/>
        </a:spcBef>
        <a:buClr>
          <a:schemeClr val="accent1"/>
        </a:buClr>
        <a:buFont typeface="Verdana"/>
        <a:buChar char="◦"/>
        <a:defRPr kumimoji="0" sz="3100" kern="1200">
          <a:solidFill>
            <a:schemeClr val="tx1"/>
          </a:solidFill>
          <a:latin typeface="+mn-lt"/>
          <a:ea typeface="+mn-ea"/>
          <a:cs typeface="+mn-cs"/>
        </a:defRPr>
      </a:lvl2pPr>
      <a:lvl3pPr marL="1145822" indent="-304736"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697" indent="-304736" algn="l" rtl="0" eaLnBrk="1" latinLnBrk="0" hangingPunct="1">
        <a:spcBef>
          <a:spcPts val="467"/>
        </a:spcBef>
        <a:buClr>
          <a:schemeClr val="accent2"/>
        </a:buClr>
        <a:buFont typeface="Wingdings 2"/>
        <a:buChar char=""/>
        <a:defRPr kumimoji="0" sz="2500" kern="1200">
          <a:solidFill>
            <a:schemeClr val="tx1"/>
          </a:solidFill>
          <a:latin typeface="+mn-lt"/>
          <a:ea typeface="+mn-ea"/>
          <a:cs typeface="+mn-cs"/>
        </a:defRPr>
      </a:lvl4pPr>
      <a:lvl5pPr marL="1828437" indent="-304736"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173" indent="-304736"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7918" indent="-304736"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7pPr>
      <a:lvl8pPr marL="2742654" indent="-304736"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8pPr>
      <a:lvl9pPr marL="3047392" indent="-304736" algn="l" rtl="0" eaLnBrk="1" latinLnBrk="0" hangingPunct="1">
        <a:spcBef>
          <a:spcPts val="467"/>
        </a:spcBef>
        <a:buClr>
          <a:schemeClr val="accent3"/>
        </a:buClr>
        <a:buFont typeface="Wingdings 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475" algn="l" rtl="0" eaLnBrk="1" latinLnBrk="0" hangingPunct="1">
        <a:defRPr kumimoji="0" kern="1200">
          <a:solidFill>
            <a:schemeClr val="tx1"/>
          </a:solidFill>
          <a:latin typeface="+mn-lt"/>
          <a:ea typeface="+mn-ea"/>
          <a:cs typeface="+mn-cs"/>
        </a:defRPr>
      </a:lvl2pPr>
      <a:lvl3pPr marL="1218960" algn="l" rtl="0" eaLnBrk="1" latinLnBrk="0" hangingPunct="1">
        <a:defRPr kumimoji="0" kern="1200">
          <a:solidFill>
            <a:schemeClr val="tx1"/>
          </a:solidFill>
          <a:latin typeface="+mn-lt"/>
          <a:ea typeface="+mn-ea"/>
          <a:cs typeface="+mn-cs"/>
        </a:defRPr>
      </a:lvl3pPr>
      <a:lvl4pPr marL="1828437" algn="l" rtl="0" eaLnBrk="1" latinLnBrk="0" hangingPunct="1">
        <a:defRPr kumimoji="0" kern="1200">
          <a:solidFill>
            <a:schemeClr val="tx1"/>
          </a:solidFill>
          <a:latin typeface="+mn-lt"/>
          <a:ea typeface="+mn-ea"/>
          <a:cs typeface="+mn-cs"/>
        </a:defRPr>
      </a:lvl4pPr>
      <a:lvl5pPr marL="2437918" algn="l" rtl="0" eaLnBrk="1" latinLnBrk="0" hangingPunct="1">
        <a:defRPr kumimoji="0" kern="1200">
          <a:solidFill>
            <a:schemeClr val="tx1"/>
          </a:solidFill>
          <a:latin typeface="+mn-lt"/>
          <a:ea typeface="+mn-ea"/>
          <a:cs typeface="+mn-cs"/>
        </a:defRPr>
      </a:lvl5pPr>
      <a:lvl6pPr marL="3047392" algn="l" rtl="0" eaLnBrk="1" latinLnBrk="0" hangingPunct="1">
        <a:defRPr kumimoji="0" kern="1200">
          <a:solidFill>
            <a:schemeClr val="tx1"/>
          </a:solidFill>
          <a:latin typeface="+mn-lt"/>
          <a:ea typeface="+mn-ea"/>
          <a:cs typeface="+mn-cs"/>
        </a:defRPr>
      </a:lvl6pPr>
      <a:lvl7pPr marL="3656867" algn="l" rtl="0" eaLnBrk="1" latinLnBrk="0" hangingPunct="1">
        <a:defRPr kumimoji="0" kern="1200">
          <a:solidFill>
            <a:schemeClr val="tx1"/>
          </a:solidFill>
          <a:latin typeface="+mn-lt"/>
          <a:ea typeface="+mn-ea"/>
          <a:cs typeface="+mn-cs"/>
        </a:defRPr>
      </a:lvl7pPr>
      <a:lvl8pPr marL="4266347" algn="l" rtl="0" eaLnBrk="1" latinLnBrk="0" hangingPunct="1">
        <a:defRPr kumimoji="0" kern="1200">
          <a:solidFill>
            <a:schemeClr val="tx1"/>
          </a:solidFill>
          <a:latin typeface="+mn-lt"/>
          <a:ea typeface="+mn-ea"/>
          <a:cs typeface="+mn-cs"/>
        </a:defRPr>
      </a:lvl8pPr>
      <a:lvl9pPr marL="4875825"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54"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21909" tIns="60954" rIns="121909" bIns="60954"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2" name="Freeform 11"/>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21909" tIns="60954" rIns="121909" bIns="60954" anchor="t" compatLnSpc="1"/>
          <a:lstStyle/>
          <a:p>
            <a:pPr fontAlgn="auto">
              <a:spcBef>
                <a:spcPts val="0"/>
              </a:spcBef>
              <a:spcAft>
                <a:spcPts val="0"/>
              </a:spcAft>
            </a:pPr>
            <a:endParaRPr lang="en-US" sz="2400">
              <a:solidFill>
                <a:prstClr val="black"/>
              </a:solidFill>
              <a:latin typeface="Lucida Sans Unicode"/>
              <a:cs typeface="Times New Roman" pitchFamily="18" charset="0"/>
            </a:endParaRPr>
          </a:p>
        </p:txBody>
      </p:sp>
      <p:sp>
        <p:nvSpPr>
          <p:cNvPr id="14" name="Right Triangle 13"/>
          <p:cNvSpPr>
            <a:spLocks/>
          </p:cNvSpPr>
          <p:nvPr/>
        </p:nvSpPr>
        <p:spPr bwMode="auto">
          <a:xfrm>
            <a:off x="-8056" y="5791255"/>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21909" tIns="60954" rIns="121909" bIns="60954" anchor="ctr" compatLnSpc="1"/>
          <a:lstStyle/>
          <a:p>
            <a:pPr algn="ctr" fontAlgn="auto">
              <a:spcBef>
                <a:spcPts val="0"/>
              </a:spcBef>
              <a:spcAft>
                <a:spcPts val="0"/>
              </a:spcAft>
            </a:pPr>
            <a:endParaRPr lang="en-US" sz="2400">
              <a:solidFill>
                <a:prstClr val="white"/>
              </a:solidFill>
            </a:endParaRPr>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lIns="121909" tIns="60954" rIns="121909" bIns="60954"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lIns="121909" tIns="60954" rIns="121909" bIns="60954">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lIns="121909" tIns="60954" rIns="121909" bIns="60954" anchor="b"/>
          <a:lstStyle>
            <a:lvl1pPr algn="l" eaLnBrk="1" latinLnBrk="0" hangingPunct="1">
              <a:defRPr kumimoji="0" sz="1300">
                <a:solidFill>
                  <a:schemeClr val="tx1"/>
                </a:solidFill>
              </a:defRPr>
            </a:lvl1pPr>
            <a:extLst/>
          </a:lstStyle>
          <a:p>
            <a:pPr fontAlgn="auto">
              <a:spcBef>
                <a:spcPts val="0"/>
              </a:spcBef>
              <a:spcAft>
                <a:spcPts val="0"/>
              </a:spcAft>
            </a:pPr>
            <a:fld id="{1D8BD707-D9CF-40AE-B4C6-C98DA3205C09}" type="datetimeFigureOut">
              <a:rPr lang="en-US" smtClean="0">
                <a:solidFill>
                  <a:prstClr val="black"/>
                </a:solidFill>
                <a:latin typeface="Lucida Sans Unicode"/>
                <a:cs typeface="Times New Roman" pitchFamily="18" charset="0"/>
              </a:rPr>
              <a:pPr fontAlgn="auto">
                <a:spcBef>
                  <a:spcPts val="0"/>
                </a:spcBef>
                <a:spcAft>
                  <a:spcPts val="0"/>
                </a:spcAft>
              </a:pPr>
              <a:t>2/4/2025</a:t>
            </a:fld>
            <a:endParaRPr lang="en-US">
              <a:solidFill>
                <a:prstClr val="black"/>
              </a:solidFill>
              <a:latin typeface="Lucida Sans Unicode"/>
              <a:cs typeface="Times New Roman" pitchFamily="18" charset="0"/>
            </a:endParaRPr>
          </a:p>
        </p:txBody>
      </p:sp>
      <p:sp>
        <p:nvSpPr>
          <p:cNvPr id="22" name="Footer Placeholder 21"/>
          <p:cNvSpPr>
            <a:spLocks noGrp="1"/>
          </p:cNvSpPr>
          <p:nvPr>
            <p:ph type="ftr" sz="quarter" idx="3"/>
          </p:nvPr>
        </p:nvSpPr>
        <p:spPr>
          <a:xfrm>
            <a:off x="5840102" y="6407944"/>
            <a:ext cx="3134241" cy="365125"/>
          </a:xfrm>
          <a:prstGeom prst="rect">
            <a:avLst/>
          </a:prstGeom>
        </p:spPr>
        <p:txBody>
          <a:bodyPr vert="horz" lIns="121909" tIns="60954" rIns="121909" bIns="60954" anchor="b"/>
          <a:lstStyle>
            <a:lvl1pPr algn="r" eaLnBrk="1" latinLnBrk="0" hangingPunct="1">
              <a:defRPr kumimoji="0" sz="1300">
                <a:solidFill>
                  <a:schemeClr val="tx1"/>
                </a:solidFill>
              </a:defRPr>
            </a:lvl1pPr>
            <a:extLst/>
          </a:lstStyle>
          <a:p>
            <a:pPr fontAlgn="auto">
              <a:spcBef>
                <a:spcPts val="0"/>
              </a:spcBef>
              <a:spcAft>
                <a:spcPts val="0"/>
              </a:spcAft>
            </a:pPr>
            <a:endParaRPr lang="en-US">
              <a:solidFill>
                <a:prstClr val="black"/>
              </a:solidFill>
              <a:latin typeface="Lucida Sans Unicode"/>
              <a:cs typeface="Times New Roman" pitchFamily="18" charset="0"/>
            </a:endParaRPr>
          </a:p>
        </p:txBody>
      </p:sp>
      <p:sp>
        <p:nvSpPr>
          <p:cNvPr id="18" name="Slide Number Placeholder 17"/>
          <p:cNvSpPr>
            <a:spLocks noGrp="1"/>
          </p:cNvSpPr>
          <p:nvPr>
            <p:ph type="sldNum" sz="quarter" idx="4"/>
          </p:nvPr>
        </p:nvSpPr>
        <p:spPr>
          <a:xfrm>
            <a:off x="11529696" y="6407944"/>
            <a:ext cx="487680" cy="365125"/>
          </a:xfrm>
          <a:prstGeom prst="rect">
            <a:avLst/>
          </a:prstGeom>
        </p:spPr>
        <p:txBody>
          <a:bodyPr vert="horz" lIns="121909" tIns="60954" rIns="121909" bIns="60954" anchor="b"/>
          <a:lstStyle>
            <a:lvl1pPr algn="r" eaLnBrk="1" latinLnBrk="0" hangingPunct="1">
              <a:defRPr kumimoji="0" sz="13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cs typeface="Times New Roman" pitchFamily="18" charset="0"/>
              </a:rPr>
              <a:pPr fontAlgn="auto">
                <a:spcBef>
                  <a:spcPts val="0"/>
                </a:spcBef>
                <a:spcAft>
                  <a:spcPts val="0"/>
                </a:spcAft>
              </a:pPr>
              <a:t>‹#›</a:t>
            </a:fld>
            <a:endParaRPr lang="en-US">
              <a:solidFill>
                <a:prstClr val="black"/>
              </a:solidFill>
              <a:latin typeface="Lucida Sans Unicode"/>
              <a:cs typeface="Times New Roman" pitchFamily="18" charset="0"/>
            </a:endParaRPr>
          </a:p>
        </p:txBody>
      </p:sp>
    </p:spTree>
    <p:extLst>
      <p:ext uri="{BB962C8B-B14F-4D97-AF65-F5344CB8AC3E}">
        <p14:creationId xmlns:p14="http://schemas.microsoft.com/office/powerpoint/2010/main" val="42435249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55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87632" indent="-341342" algn="l" rtl="0" eaLnBrk="1" latinLnBrk="0" hangingPunct="1">
        <a:spcBef>
          <a:spcPts val="533"/>
        </a:spcBef>
        <a:spcAft>
          <a:spcPts val="0"/>
        </a:spcAft>
        <a:buClr>
          <a:schemeClr val="accent1"/>
        </a:buClr>
        <a:buSzPct val="68000"/>
        <a:buFont typeface="Wingdings 3"/>
        <a:buChar char=""/>
        <a:defRPr kumimoji="0" sz="3600" kern="1200">
          <a:solidFill>
            <a:schemeClr val="tx1"/>
          </a:solidFill>
          <a:latin typeface="+mn-lt"/>
          <a:ea typeface="+mn-ea"/>
          <a:cs typeface="+mn-cs"/>
        </a:defRPr>
      </a:lvl1pPr>
      <a:lvl2pPr marL="828974" indent="-304768" algn="l" rtl="0" eaLnBrk="1" latinLnBrk="0" hangingPunct="1">
        <a:spcBef>
          <a:spcPts val="432"/>
        </a:spcBef>
        <a:buClr>
          <a:schemeClr val="accent1"/>
        </a:buClr>
        <a:buFont typeface="Verdana"/>
        <a:buChar char="◦"/>
        <a:defRPr kumimoji="0" sz="3100" kern="1200">
          <a:solidFill>
            <a:schemeClr val="tx1"/>
          </a:solidFill>
          <a:latin typeface="+mn-lt"/>
          <a:ea typeface="+mn-ea"/>
          <a:cs typeface="+mn-cs"/>
        </a:defRPr>
      </a:lvl2pPr>
      <a:lvl3pPr marL="1145934" indent="-304768" algn="l" rtl="0" eaLnBrk="1" latinLnBrk="0" hangingPunct="1">
        <a:spcBef>
          <a:spcPts val="467"/>
        </a:spcBef>
        <a:buClr>
          <a:schemeClr val="accent2"/>
        </a:buClr>
        <a:buSzPct val="100000"/>
        <a:buFont typeface="Wingdings 2"/>
        <a:buChar char=""/>
        <a:defRPr kumimoji="0" sz="2800" kern="1200">
          <a:solidFill>
            <a:schemeClr val="tx1"/>
          </a:solidFill>
          <a:latin typeface="+mn-lt"/>
          <a:ea typeface="+mn-ea"/>
          <a:cs typeface="+mn-cs"/>
        </a:defRPr>
      </a:lvl3pPr>
      <a:lvl4pPr marL="1523849" indent="-304768" algn="l" rtl="0" eaLnBrk="1" latinLnBrk="0" hangingPunct="1">
        <a:spcBef>
          <a:spcPts val="467"/>
        </a:spcBef>
        <a:buClr>
          <a:schemeClr val="accent2"/>
        </a:buClr>
        <a:buFont typeface="Wingdings 2"/>
        <a:buChar char=""/>
        <a:defRPr kumimoji="0" sz="2500" kern="1200">
          <a:solidFill>
            <a:schemeClr val="tx1"/>
          </a:solidFill>
          <a:latin typeface="+mn-lt"/>
          <a:ea typeface="+mn-ea"/>
          <a:cs typeface="+mn-cs"/>
        </a:defRPr>
      </a:lvl4pPr>
      <a:lvl5pPr marL="1828618" indent="-304768" algn="l" rtl="0" eaLnBrk="1" latinLnBrk="0" hangingPunct="1">
        <a:spcBef>
          <a:spcPts val="467"/>
        </a:spcBef>
        <a:buClr>
          <a:schemeClr val="accent2"/>
        </a:buClr>
        <a:buFont typeface="Wingdings 2"/>
        <a:buChar char=""/>
        <a:defRPr kumimoji="0" sz="2400" kern="1200">
          <a:solidFill>
            <a:schemeClr val="tx1"/>
          </a:solidFill>
          <a:latin typeface="+mn-lt"/>
          <a:ea typeface="+mn-ea"/>
          <a:cs typeface="+mn-cs"/>
        </a:defRPr>
      </a:lvl5pPr>
      <a:lvl6pPr marL="2133387" indent="-304768"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158" indent="-304768"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7pPr>
      <a:lvl8pPr marL="2742926" indent="-304768" algn="l" rtl="0" eaLnBrk="1" latinLnBrk="0" hangingPunct="1">
        <a:spcBef>
          <a:spcPts val="467"/>
        </a:spcBef>
        <a:buClr>
          <a:schemeClr val="accent3"/>
        </a:buClr>
        <a:buFont typeface="Wingdings 2"/>
        <a:buChar char=""/>
        <a:defRPr kumimoji="0" sz="2100" kern="1200">
          <a:solidFill>
            <a:schemeClr val="tx1"/>
          </a:solidFill>
          <a:latin typeface="+mn-lt"/>
          <a:ea typeface="+mn-ea"/>
          <a:cs typeface="+mn-cs"/>
        </a:defRPr>
      </a:lvl8pPr>
      <a:lvl9pPr marL="3047696" indent="-304768" algn="l" rtl="0" eaLnBrk="1" latinLnBrk="0" hangingPunct="1">
        <a:spcBef>
          <a:spcPts val="467"/>
        </a:spcBef>
        <a:buClr>
          <a:schemeClr val="accent3"/>
        </a:buClr>
        <a:buFont typeface="Wingdings 2"/>
        <a:buChar char=""/>
        <a:defRPr kumimoji="0" sz="21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539" algn="l" rtl="0" eaLnBrk="1" latinLnBrk="0" hangingPunct="1">
        <a:defRPr kumimoji="0" kern="1200">
          <a:solidFill>
            <a:schemeClr val="tx1"/>
          </a:solidFill>
          <a:latin typeface="+mn-lt"/>
          <a:ea typeface="+mn-ea"/>
          <a:cs typeface="+mn-cs"/>
        </a:defRPr>
      </a:lvl2pPr>
      <a:lvl3pPr marL="1219080" algn="l" rtl="0" eaLnBrk="1" latinLnBrk="0" hangingPunct="1">
        <a:defRPr kumimoji="0" kern="1200">
          <a:solidFill>
            <a:schemeClr val="tx1"/>
          </a:solidFill>
          <a:latin typeface="+mn-lt"/>
          <a:ea typeface="+mn-ea"/>
          <a:cs typeface="+mn-cs"/>
        </a:defRPr>
      </a:lvl3pPr>
      <a:lvl4pPr marL="1828618" algn="l" rtl="0" eaLnBrk="1" latinLnBrk="0" hangingPunct="1">
        <a:defRPr kumimoji="0" kern="1200">
          <a:solidFill>
            <a:schemeClr val="tx1"/>
          </a:solidFill>
          <a:latin typeface="+mn-lt"/>
          <a:ea typeface="+mn-ea"/>
          <a:cs typeface="+mn-cs"/>
        </a:defRPr>
      </a:lvl4pPr>
      <a:lvl5pPr marL="2438158" algn="l" rtl="0" eaLnBrk="1" latinLnBrk="0" hangingPunct="1">
        <a:defRPr kumimoji="0" kern="1200">
          <a:solidFill>
            <a:schemeClr val="tx1"/>
          </a:solidFill>
          <a:latin typeface="+mn-lt"/>
          <a:ea typeface="+mn-ea"/>
          <a:cs typeface="+mn-cs"/>
        </a:defRPr>
      </a:lvl5pPr>
      <a:lvl6pPr marL="3047696" algn="l" rtl="0" eaLnBrk="1" latinLnBrk="0" hangingPunct="1">
        <a:defRPr kumimoji="0" kern="1200">
          <a:solidFill>
            <a:schemeClr val="tx1"/>
          </a:solidFill>
          <a:latin typeface="+mn-lt"/>
          <a:ea typeface="+mn-ea"/>
          <a:cs typeface="+mn-cs"/>
        </a:defRPr>
      </a:lvl6pPr>
      <a:lvl7pPr marL="3657235" algn="l" rtl="0" eaLnBrk="1" latinLnBrk="0" hangingPunct="1">
        <a:defRPr kumimoji="0" kern="1200">
          <a:solidFill>
            <a:schemeClr val="tx1"/>
          </a:solidFill>
          <a:latin typeface="+mn-lt"/>
          <a:ea typeface="+mn-ea"/>
          <a:cs typeface="+mn-cs"/>
        </a:defRPr>
      </a:lvl7pPr>
      <a:lvl8pPr marL="4266773" algn="l" rtl="0" eaLnBrk="1" latinLnBrk="0" hangingPunct="1">
        <a:defRPr kumimoji="0" kern="1200">
          <a:solidFill>
            <a:schemeClr val="tx1"/>
          </a:solidFill>
          <a:latin typeface="+mn-lt"/>
          <a:ea typeface="+mn-ea"/>
          <a:cs typeface="+mn-cs"/>
        </a:defRPr>
      </a:lvl8pPr>
      <a:lvl9pPr marL="4876313"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slide" Target="slide8.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gif"/><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gif"/><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2.jpeg"/><Relationship Id="rId4" Type="http://schemas.openxmlformats.org/officeDocument/2006/relationships/slide" Target="slide14.xml"/><Relationship Id="rId9" Type="http://schemas.openxmlformats.org/officeDocument/2006/relationships/slide" Target="slide1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ruyen thanh giong bang hinh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12192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2054" name="WordArt 6"/>
          <p:cNvSpPr>
            <a:spLocks noChangeArrowheads="1" noChangeShapeType="1" noTextEdit="1"/>
          </p:cNvSpPr>
          <p:nvPr/>
        </p:nvSpPr>
        <p:spPr bwMode="auto">
          <a:xfrm>
            <a:off x="2081048" y="0"/>
            <a:ext cx="7467600" cy="1752600"/>
          </a:xfrm>
          <a:prstGeom prst="rect">
            <a:avLst/>
          </a:prstGeom>
        </p:spPr>
        <p:txBody>
          <a:bodyPr wrap="none" lIns="91412" tIns="45718" rIns="91412" bIns="45718" fromWordArt="1">
            <a:prstTxWarp prst="textPlain">
              <a:avLst>
                <a:gd name="adj" fmla="val 50000"/>
              </a:avLst>
            </a:prstTxWarp>
          </a:bodyPr>
          <a:lstStyle/>
          <a:p>
            <a:pPr algn="ctr"/>
            <a:r>
              <a:rPr lang="en-US" sz="1600" kern="10" dirty="0">
                <a:ln w="19050">
                  <a:solidFill>
                    <a:schemeClr val="tx1"/>
                  </a:solidFill>
                  <a:round/>
                  <a:headEnd/>
                  <a:tailEnd/>
                </a:ln>
                <a:latin typeface="Times New Roman" panose="02020603050405020304" pitchFamily="18" charset="0"/>
                <a:cs typeface="Times New Roman" panose="02020603050405020304" pitchFamily="18" charset="0"/>
              </a:rPr>
              <a:t>Bài 6 - Văn bản</a:t>
            </a:r>
          </a:p>
          <a:p>
            <a:pPr algn="ctr"/>
            <a:r>
              <a:rPr lang="en-US" sz="3600" kern="10" dirty="0">
                <a:ln w="19050">
                  <a:solidFill>
                    <a:srgbClr val="FF0000"/>
                  </a:solidFill>
                  <a:round/>
                  <a:headEnd/>
                  <a:tailEnd/>
                </a:ln>
                <a:solidFill>
                  <a:srgbClr val="FF0000"/>
                </a:solidFill>
                <a:latin typeface="Times New Roman" panose="02020603050405020304" pitchFamily="18" charset="0"/>
                <a:cs typeface="Times New Roman" panose="02020603050405020304" pitchFamily="18" charset="0"/>
              </a:rPr>
              <a:t>THÁNH GIÓNG</a:t>
            </a:r>
            <a:endParaRPr lang="en-US" sz="4800" kern="10" dirty="0">
              <a:ln w="19050">
                <a:solidFill>
                  <a:srgbClr val="FF0000"/>
                </a:solidFill>
                <a:round/>
                <a:headEnd/>
                <a:tailEnd/>
              </a:ln>
              <a:solidFill>
                <a:srgbClr val="FF0000"/>
              </a:solidFill>
              <a:latin typeface="Times New Roman" panose="02020603050405020304" pitchFamily="18" charset="0"/>
              <a:cs typeface="Times New Roman" panose="02020603050405020304" pitchFamily="18" charset="0"/>
            </a:endParaRPr>
          </a:p>
          <a:p>
            <a:pPr algn="ctr"/>
            <a:r>
              <a:rPr lang="en-US" i="1" kern="10" dirty="0">
                <a:ln w="19050">
                  <a:solidFill>
                    <a:schemeClr val="tx1"/>
                  </a:solidFill>
                  <a:round/>
                  <a:headEnd/>
                  <a:tailEnd/>
                </a:ln>
                <a:latin typeface="Times New Roman" panose="02020603050405020304" pitchFamily="18" charset="0"/>
                <a:cs typeface="Times New Roman" panose="02020603050405020304" pitchFamily="18" charset="0"/>
              </a:rPr>
              <a:t>(</a:t>
            </a:r>
            <a:r>
              <a:rPr lang="en-US" i="1" kern="10" dirty="0" err="1">
                <a:ln w="19050">
                  <a:solidFill>
                    <a:schemeClr val="tx1"/>
                  </a:solidFill>
                  <a:round/>
                  <a:headEnd/>
                  <a:tailEnd/>
                </a:ln>
                <a:latin typeface="Times New Roman" panose="02020603050405020304" pitchFamily="18" charset="0"/>
                <a:cs typeface="Times New Roman" panose="02020603050405020304" pitchFamily="18" charset="0"/>
              </a:rPr>
              <a:t>Truyền</a:t>
            </a:r>
            <a:r>
              <a:rPr lang="en-US" i="1" kern="10" dirty="0">
                <a:ln w="19050">
                  <a:solidFill>
                    <a:schemeClr val="tx1"/>
                  </a:solidFill>
                  <a:round/>
                  <a:headEnd/>
                  <a:tailEnd/>
                </a:ln>
                <a:latin typeface="Times New Roman" panose="02020603050405020304" pitchFamily="18" charset="0"/>
                <a:cs typeface="Times New Roman" panose="02020603050405020304" pitchFamily="18" charset="0"/>
              </a:rPr>
              <a:t> </a:t>
            </a:r>
            <a:r>
              <a:rPr lang="en-US" i="1" kern="10" dirty="0" err="1">
                <a:ln w="19050">
                  <a:solidFill>
                    <a:schemeClr val="tx1"/>
                  </a:solidFill>
                  <a:round/>
                  <a:headEnd/>
                  <a:tailEnd/>
                </a:ln>
                <a:latin typeface="Times New Roman" panose="02020603050405020304" pitchFamily="18" charset="0"/>
                <a:cs typeface="Times New Roman" panose="02020603050405020304" pitchFamily="18" charset="0"/>
              </a:rPr>
              <a:t>thuyết</a:t>
            </a:r>
            <a:r>
              <a:rPr lang="en-US" i="1" kern="10" dirty="0">
                <a:ln w="19050">
                  <a:solidFill>
                    <a:schemeClr val="tx1"/>
                  </a:solidFill>
                  <a:round/>
                  <a:headEnd/>
                  <a:tailEnd/>
                </a:ln>
                <a:latin typeface="Times New Roman" panose="02020603050405020304" pitchFamily="18" charset="0"/>
                <a:cs typeface="Times New Roman" panose="02020603050405020304" pitchFamily="18" charset="0"/>
              </a:rPr>
              <a:t> )</a:t>
            </a:r>
            <a:endParaRPr lang="en-US" sz="2000" i="1" kern="10" dirty="0">
              <a:ln w="19050">
                <a:solidFill>
                  <a:schemeClr val="tx1"/>
                </a:solidFill>
                <a:round/>
                <a:headEnd/>
                <a:tailEnd/>
              </a:ln>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524000" y="14478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C00000"/>
                </a:solidFill>
              </a:rPr>
              <a:t> </a:t>
            </a:r>
            <a:r>
              <a:rPr lang="en-US" altLang="en-US" sz="2800" b="1" dirty="0">
                <a:solidFill>
                  <a:srgbClr val="000000"/>
                </a:solidFill>
              </a:rPr>
              <a:t>II. Tìm hiểu văn bản:</a:t>
            </a: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p>
        </p:txBody>
      </p:sp>
      <p:sp>
        <p:nvSpPr>
          <p:cNvPr id="17427" name="Text Box 19"/>
          <p:cNvSpPr txBox="1">
            <a:spLocks noChangeArrowheads="1"/>
          </p:cNvSpPr>
          <p:nvPr/>
        </p:nvSpPr>
        <p:spPr bwMode="auto">
          <a:xfrm>
            <a:off x="1524000" y="8382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800" b="1" dirty="0" err="1">
                <a:solidFill>
                  <a:srgbClr val="000000"/>
                </a:solidFill>
              </a:rPr>
              <a:t>I.Tìm</a:t>
            </a:r>
            <a:r>
              <a:rPr lang="en-US" altLang="en-US" sz="2800" b="1" dirty="0">
                <a:solidFill>
                  <a:srgbClr val="000000"/>
                </a:solidFill>
              </a:rPr>
              <a:t> </a:t>
            </a:r>
            <a:r>
              <a:rPr lang="en-US" altLang="en-US" sz="2800" b="1" dirty="0" err="1">
                <a:solidFill>
                  <a:srgbClr val="000000"/>
                </a:solidFill>
              </a:rPr>
              <a:t>hiểu</a:t>
            </a:r>
            <a:r>
              <a:rPr lang="en-US" altLang="en-US" sz="2800" b="1" dirty="0">
                <a:solidFill>
                  <a:srgbClr val="000000"/>
                </a:solidFill>
              </a:rPr>
              <a:t> </a:t>
            </a:r>
            <a:r>
              <a:rPr lang="en-US" altLang="en-US" sz="2800" b="1" dirty="0" err="1">
                <a:solidFill>
                  <a:srgbClr val="000000"/>
                </a:solidFill>
              </a:rPr>
              <a:t>chung</a:t>
            </a:r>
            <a:r>
              <a:rPr lang="en-US" altLang="en-US" sz="2800" b="1" dirty="0">
                <a:solidFill>
                  <a:srgbClr val="FFFFFF"/>
                </a:solidFill>
              </a:rPr>
              <a:t>:</a:t>
            </a:r>
          </a:p>
        </p:txBody>
      </p:sp>
      <p:sp>
        <p:nvSpPr>
          <p:cNvPr id="17428" name="Text Box 20"/>
          <p:cNvSpPr txBox="1">
            <a:spLocks noChangeArrowheads="1"/>
          </p:cNvSpPr>
          <p:nvPr/>
        </p:nvSpPr>
        <p:spPr bwMode="auto">
          <a:xfrm>
            <a:off x="762001" y="2498727"/>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i="1" dirty="0">
                <a:solidFill>
                  <a:srgbClr val="000000"/>
                </a:solidFill>
              </a:rPr>
              <a:t>2. </a:t>
            </a:r>
            <a:r>
              <a:rPr lang="en-US" altLang="en-US" sz="2800" b="1" i="1" dirty="0" err="1">
                <a:solidFill>
                  <a:srgbClr val="000000"/>
                </a:solidFill>
              </a:rPr>
              <a:t>Sự</a:t>
            </a:r>
            <a:r>
              <a:rPr lang="en-US" altLang="en-US" sz="2800" b="1" i="1" dirty="0">
                <a:solidFill>
                  <a:srgbClr val="000000"/>
                </a:solidFill>
              </a:rPr>
              <a:t> </a:t>
            </a:r>
            <a:r>
              <a:rPr lang="en-US" altLang="en-US" sz="2800" b="1" i="1" dirty="0" err="1">
                <a:solidFill>
                  <a:srgbClr val="000000"/>
                </a:solidFill>
              </a:rPr>
              <a:t>lớn</a:t>
            </a:r>
            <a:r>
              <a:rPr lang="en-US" altLang="en-US" sz="2800" b="1" i="1" dirty="0">
                <a:solidFill>
                  <a:srgbClr val="000000"/>
                </a:solidFill>
              </a:rPr>
              <a:t> </a:t>
            </a:r>
            <a:r>
              <a:rPr lang="en-US" altLang="en-US" sz="2800" b="1" i="1" dirty="0" err="1">
                <a:solidFill>
                  <a:srgbClr val="000000"/>
                </a:solidFill>
              </a:rPr>
              <a:t>lên</a:t>
            </a:r>
            <a:r>
              <a:rPr lang="en-US" altLang="en-US" sz="2800" b="1" i="1" dirty="0">
                <a:solidFill>
                  <a:srgbClr val="000000"/>
                </a:solidFill>
              </a:rPr>
              <a:t> </a:t>
            </a:r>
            <a:r>
              <a:rPr lang="en-US" altLang="en-US" sz="2800" b="1" i="1" dirty="0" err="1">
                <a:solidFill>
                  <a:srgbClr val="000000"/>
                </a:solidFill>
              </a:rPr>
              <a:t>của</a:t>
            </a:r>
            <a:r>
              <a:rPr lang="en-US" altLang="en-US" sz="2800" b="1" i="1" dirty="0">
                <a:solidFill>
                  <a:srgbClr val="000000"/>
                </a:solidFill>
              </a:rPr>
              <a:t> </a:t>
            </a:r>
            <a:r>
              <a:rPr lang="en-US" altLang="en-US" sz="2800" b="1" i="1" dirty="0" err="1">
                <a:solidFill>
                  <a:srgbClr val="000000"/>
                </a:solidFill>
              </a:rPr>
              <a:t>Thánh</a:t>
            </a:r>
            <a:r>
              <a:rPr lang="en-US" altLang="en-US" sz="2800" b="1" i="1" dirty="0">
                <a:solidFill>
                  <a:srgbClr val="000000"/>
                </a:solidFill>
              </a:rPr>
              <a:t> </a:t>
            </a:r>
            <a:r>
              <a:rPr lang="en-US" altLang="en-US" sz="2800" b="1" i="1" dirty="0" err="1">
                <a:solidFill>
                  <a:srgbClr val="000000"/>
                </a:solidFill>
              </a:rPr>
              <a:t>Gióng</a:t>
            </a:r>
            <a:r>
              <a:rPr lang="en-US" altLang="en-US" sz="2800" b="1" i="1" dirty="0">
                <a:solidFill>
                  <a:srgbClr val="000000"/>
                </a:solidFill>
              </a:rPr>
              <a:t>:</a:t>
            </a:r>
            <a:r>
              <a:rPr lang="en-US" altLang="en-US" sz="2800" dirty="0">
                <a:solidFill>
                  <a:srgbClr val="000000"/>
                </a:solidFill>
              </a:rPr>
              <a:t> </a:t>
            </a:r>
          </a:p>
        </p:txBody>
      </p:sp>
    </p:spTree>
    <p:extLst>
      <p:ext uri="{BB962C8B-B14F-4D97-AF65-F5344CB8AC3E}">
        <p14:creationId xmlns:p14="http://schemas.microsoft.com/office/powerpoint/2010/main" val="3665087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428"/>
                                        </p:tgtEl>
                                        <p:attrNameLst>
                                          <p:attrName>style.visibility</p:attrName>
                                        </p:attrNameLst>
                                      </p:cBhvr>
                                      <p:to>
                                        <p:strVal val="visible"/>
                                      </p:to>
                                    </p:set>
                                    <p:anim calcmode="lin" valueType="num">
                                      <p:cBhvr>
                                        <p:cTn id="24" dur="500" fill="hold"/>
                                        <p:tgtEl>
                                          <p:spTgt spid="17428"/>
                                        </p:tgtEl>
                                        <p:attrNameLst>
                                          <p:attrName>ppt_w</p:attrName>
                                        </p:attrNameLst>
                                      </p:cBhvr>
                                      <p:tavLst>
                                        <p:tav tm="0">
                                          <p:val>
                                            <p:fltVal val="0"/>
                                          </p:val>
                                        </p:tav>
                                        <p:tav tm="100000">
                                          <p:val>
                                            <p:strVal val="#ppt_w"/>
                                          </p:val>
                                        </p:tav>
                                      </p:tavLst>
                                    </p:anim>
                                    <p:anim calcmode="lin" valueType="num">
                                      <p:cBhvr>
                                        <p:cTn id="25" dur="500" fill="hold"/>
                                        <p:tgtEl>
                                          <p:spTgt spid="17428"/>
                                        </p:tgtEl>
                                        <p:attrNameLst>
                                          <p:attrName>ppt_h</p:attrName>
                                        </p:attrNameLst>
                                      </p:cBhvr>
                                      <p:tavLst>
                                        <p:tav tm="0">
                                          <p:val>
                                            <p:fltVal val="0"/>
                                          </p:val>
                                        </p:tav>
                                        <p:tav tm="100000">
                                          <p:val>
                                            <p:strVal val="#ppt_h"/>
                                          </p:val>
                                        </p:tav>
                                      </p:tavLst>
                                    </p:anim>
                                    <p:animEffect transition="in" filter="fade">
                                      <p:cBhvr>
                                        <p:cTn id="26" dur="5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24" grpId="0"/>
      <p:bldP spid="17427" grpId="0" animBg="1"/>
      <p:bldP spid="174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564"/>
            <a:ext cx="10972800" cy="1112839"/>
          </a:xfrm>
        </p:spPr>
        <p:txBody>
          <a:bodyPr/>
          <a:lstStyle/>
          <a:p>
            <a:r>
              <a:rPr lang="en-US" b="1" dirty="0">
                <a:solidFill>
                  <a:srgbClr val="C00000"/>
                </a:solidFill>
                <a:latin typeface="Times New Roman" panose="02020603050405020304" pitchFamily="18" charset="0"/>
                <a:cs typeface="Times New Roman" panose="02020603050405020304" pitchFamily="18" charset="0"/>
              </a:rPr>
              <a:t>Hoạt động nhóm (7 phút)- Phiếu học tập số 1</a:t>
            </a:r>
          </a:p>
        </p:txBody>
      </p:sp>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    </a:t>
            </a:r>
            <a:endParaRPr lang="en-US" dirty="0"/>
          </a:p>
        </p:txBody>
      </p:sp>
      <p:sp>
        <p:nvSpPr>
          <p:cNvPr id="4" name="Title 1"/>
          <p:cNvSpPr txBox="1">
            <a:spLocks/>
          </p:cNvSpPr>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66706761"/>
              </p:ext>
            </p:extLst>
          </p:nvPr>
        </p:nvGraphicFramePr>
        <p:xfrm>
          <a:off x="457201" y="2849563"/>
          <a:ext cx="10969978" cy="4840125"/>
        </p:xfrm>
        <a:graphic>
          <a:graphicData uri="http://schemas.openxmlformats.org/drawingml/2006/table">
            <a:tbl>
              <a:tblPr firstRow="1" firstCol="1" bandRow="1" bandCol="1">
                <a:tableStyleId>{5C22544A-7EE6-4342-B048-85BDC9FD1C3A}</a:tableStyleId>
              </a:tblPr>
              <a:tblGrid>
                <a:gridCol w="3711023">
                  <a:extLst>
                    <a:ext uri="{9D8B030D-6E8A-4147-A177-3AD203B41FA5}">
                      <a16:colId xmlns:a16="http://schemas.microsoft.com/office/drawing/2014/main" val="192704155"/>
                    </a:ext>
                  </a:extLst>
                </a:gridCol>
                <a:gridCol w="4248935">
                  <a:extLst>
                    <a:ext uri="{9D8B030D-6E8A-4147-A177-3AD203B41FA5}">
                      <a16:colId xmlns:a16="http://schemas.microsoft.com/office/drawing/2014/main" val="2916010061"/>
                    </a:ext>
                  </a:extLst>
                </a:gridCol>
                <a:gridCol w="3010020">
                  <a:extLst>
                    <a:ext uri="{9D8B030D-6E8A-4147-A177-3AD203B41FA5}">
                      <a16:colId xmlns:a16="http://schemas.microsoft.com/office/drawing/2014/main" val="721505844"/>
                    </a:ext>
                  </a:extLst>
                </a:gridCol>
              </a:tblGrid>
              <a:tr h="510867">
                <a:tc>
                  <a:txBody>
                    <a:bodyPr/>
                    <a:lstStyle/>
                    <a:p>
                      <a:pPr marL="0" marR="0" indent="36195" algn="ctr">
                        <a:lnSpc>
                          <a:spcPct val="115000"/>
                        </a:lnSpc>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Chi tiết</a:t>
                      </a:r>
                    </a:p>
                  </a:txBody>
                  <a:tcPr marL="45121" marR="45121" marT="45121" marB="45121"/>
                </a:tc>
                <a:tc>
                  <a:txBody>
                    <a:bodyPr/>
                    <a:lstStyle/>
                    <a:p>
                      <a:pPr marL="0" marR="0" indent="36195" algn="ctr">
                        <a:lnSpc>
                          <a:spcPct val="115000"/>
                        </a:lnSpc>
                        <a:spcBef>
                          <a:spcPts val="0"/>
                        </a:spcBef>
                        <a:spcAft>
                          <a:spcPts val="0"/>
                        </a:spcAft>
                      </a:pPr>
                      <a:r>
                        <a:rPr lang="vi-VN" sz="2400" dirty="0">
                          <a:solidFill>
                            <a:srgbClr val="7030A0"/>
                          </a:solidFill>
                          <a:latin typeface="Times New Roman" panose="02020603050405020304" pitchFamily="18" charset="0"/>
                          <a:cs typeface="Times New Roman" panose="02020603050405020304" pitchFamily="18" charset="0"/>
                        </a:rPr>
                        <a:t>Cảm nhận về ý nghĩa chi tiết</a:t>
                      </a:r>
                      <a:endParaRPr lang="en-US" sz="24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lgn="ctr">
                        <a:spcBef>
                          <a:spcPts val="0"/>
                        </a:spcBef>
                        <a:spcAft>
                          <a:spcPts val="0"/>
                        </a:spcAft>
                      </a:pPr>
                      <a:r>
                        <a:rPr lang="en-US" sz="2400" dirty="0">
                          <a:solidFill>
                            <a:srgbClr val="7030A0"/>
                          </a:solidFill>
                          <a:latin typeface="Times New Roman" panose="02020603050405020304" pitchFamily="18" charset="0"/>
                          <a:cs typeface="Times New Roman" panose="02020603050405020304" pitchFamily="18" charset="0"/>
                        </a:rPr>
                        <a:t>  Nghệ</a:t>
                      </a:r>
                      <a:r>
                        <a:rPr lang="en-US" sz="2400" baseline="0" dirty="0">
                          <a:solidFill>
                            <a:srgbClr val="7030A0"/>
                          </a:solidFill>
                          <a:latin typeface="Times New Roman" panose="02020603050405020304" pitchFamily="18" charset="0"/>
                          <a:cs typeface="Times New Roman" panose="02020603050405020304" pitchFamily="18" charset="0"/>
                        </a:rPr>
                        <a:t>  thuật xây dựng</a:t>
                      </a:r>
                      <a:endParaRPr lang="en-US" sz="2400" dirty="0">
                        <a:solidFill>
                          <a:srgbClr val="7030A0"/>
                        </a:solidFill>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80854905"/>
                  </a:ext>
                </a:extLst>
              </a:tr>
              <a:tr h="443515">
                <a:tc rowSpan="3">
                  <a:txBody>
                    <a:bodyPr/>
                    <a:lstStyle/>
                    <a:p>
                      <a:pPr marL="0" marR="0"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Tiếng nói </a:t>
                      </a:r>
                      <a:r>
                        <a:rPr lang="en-US" sz="1900" dirty="0" err="1">
                          <a:solidFill>
                            <a:srgbClr val="FF0000"/>
                          </a:solidFill>
                          <a:latin typeface="Times New Roman" panose="02020603050405020304" pitchFamily="18" charset="0"/>
                          <a:cs typeface="Times New Roman" panose="02020603050405020304" pitchFamily="18" charset="0"/>
                        </a:rPr>
                        <a:t>đầu</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tiên</a:t>
                      </a:r>
                      <a:r>
                        <a:rPr lang="en-US" sz="1900" baseline="0" dirty="0">
                          <a:solidFill>
                            <a:srgbClr val="FF0000"/>
                          </a:solidFill>
                          <a:latin typeface="Times New Roman" panose="02020603050405020304" pitchFamily="18" charset="0"/>
                          <a:cs typeface="Times New Roman" panose="02020603050405020304" pitchFamily="18" charset="0"/>
                        </a:rPr>
                        <a:t> </a:t>
                      </a:r>
                      <a:r>
                        <a:rPr lang="en-US" sz="1900" dirty="0" err="1">
                          <a:solidFill>
                            <a:srgbClr val="FF0000"/>
                          </a:solidFill>
                          <a:latin typeface="Times New Roman" panose="02020603050405020304" pitchFamily="18" charset="0"/>
                          <a:cs typeface="Times New Roman" panose="02020603050405020304" pitchFamily="18" charset="0"/>
                        </a:rPr>
                        <a:t>xin</a:t>
                      </a:r>
                      <a:r>
                        <a:rPr lang="en-US" sz="1900" dirty="0">
                          <a:solidFill>
                            <a:srgbClr val="FF0000"/>
                          </a:solidFill>
                          <a:latin typeface="Times New Roman" panose="02020603050405020304" pitchFamily="18" charset="0"/>
                          <a:cs typeface="Times New Roman" panose="02020603050405020304" pitchFamily="18" charset="0"/>
                        </a:rPr>
                        <a:t> đi đánh giặc</a:t>
                      </a:r>
                    </a:p>
                  </a:txBody>
                  <a:tcPr marL="45121" marR="45121" marT="45121" marB="45121"/>
                </a:tc>
                <a:tc>
                  <a:txBody>
                    <a:bodyPr/>
                    <a:lstStyle/>
                    <a:p>
                      <a:endParaRPr lang="en-US" sz="1900" dirty="0"/>
                    </a:p>
                  </a:txBody>
                  <a:tcPr marL="45121" marR="45121" marT="45121" marB="45121"/>
                </a:tc>
                <a:tc rowSpan="9">
                  <a:txBody>
                    <a:bodyPr/>
                    <a:lstStyle/>
                    <a:p>
                      <a:pPr marL="0" marR="0">
                        <a:spcBef>
                          <a:spcPts val="0"/>
                        </a:spcBef>
                        <a:spcAft>
                          <a:spcPts val="0"/>
                        </a:spcAft>
                      </a:pPr>
                      <a:r>
                        <a:rPr lang="en-US" sz="1900" dirty="0">
                          <a:solidFill>
                            <a:srgbClr val="7030A0"/>
                          </a:solidFill>
                        </a:rPr>
                        <a:t>  </a:t>
                      </a:r>
                    </a:p>
                    <a:p>
                      <a:pPr marL="0" marR="0">
                        <a:spcBef>
                          <a:spcPts val="0"/>
                        </a:spcBef>
                        <a:spcAft>
                          <a:spcPts val="0"/>
                        </a:spcAft>
                      </a:pPr>
                      <a:r>
                        <a:rPr lang="en-US" sz="1900" dirty="0">
                          <a:solidFill>
                            <a:srgbClr val="7030A0"/>
                          </a:solidFill>
                        </a:rPr>
                        <a:t> </a:t>
                      </a:r>
                    </a:p>
                    <a:p>
                      <a:pPr marL="0" marR="0">
                        <a:spcBef>
                          <a:spcPts val="0"/>
                        </a:spcBef>
                        <a:spcAft>
                          <a:spcPts val="0"/>
                        </a:spcAft>
                      </a:pPr>
                      <a:r>
                        <a:rPr lang="en-US" sz="1900" dirty="0">
                          <a:solidFill>
                            <a:srgbClr val="7030A0"/>
                          </a:solidFill>
                        </a:rPr>
                        <a:t> </a:t>
                      </a:r>
                    </a:p>
                    <a:p>
                      <a:pPr marL="0" marR="0">
                        <a:spcBef>
                          <a:spcPts val="0"/>
                        </a:spcBef>
                        <a:spcAft>
                          <a:spcPts val="0"/>
                        </a:spcAft>
                      </a:pPr>
                      <a:r>
                        <a:rPr lang="en-US" sz="1900" dirty="0">
                          <a:solidFill>
                            <a:srgbClr val="7030A0"/>
                          </a:solidFill>
                        </a:rPr>
                        <a:t> </a:t>
                      </a:r>
                    </a:p>
                    <a:p>
                      <a:pPr marL="0" marR="0" indent="36195" algn="ctr">
                        <a:lnSpc>
                          <a:spcPct val="115000"/>
                        </a:lnSpc>
                        <a:spcBef>
                          <a:spcPts val="0"/>
                        </a:spcBef>
                        <a:spcAft>
                          <a:spcPts val="0"/>
                        </a:spcAft>
                      </a:pPr>
                      <a:r>
                        <a:rPr lang="vi-VN" sz="1900" dirty="0">
                          <a:solidFill>
                            <a:srgbClr val="7030A0"/>
                          </a:solidFill>
                        </a:rPr>
                        <a:t> </a:t>
                      </a:r>
                      <a:endParaRPr lang="en-US" sz="1900" dirty="0">
                        <a:solidFill>
                          <a:srgbClr val="7030A0"/>
                        </a:solidFill>
                      </a:endParaRPr>
                    </a:p>
                  </a:txBody>
                  <a:tcPr marL="0" marR="0" marT="0" marB="0" anchor="ctr"/>
                </a:tc>
                <a:extLst>
                  <a:ext uri="{0D108BD9-81ED-4DB2-BD59-A6C34878D82A}">
                    <a16:rowId xmlns:a16="http://schemas.microsoft.com/office/drawing/2014/main" val="1495777789"/>
                  </a:ext>
                </a:extLst>
              </a:tr>
              <a:tr h="811165">
                <a:tc vMerge="1">
                  <a:txBody>
                    <a:bodyPr/>
                    <a:lstStyle/>
                    <a:p>
                      <a:endParaRPr lang="en-US"/>
                    </a:p>
                  </a:txBody>
                  <a:tcPr/>
                </a:tc>
                <a:tc>
                  <a:txBody>
                    <a:bodyPr/>
                    <a:lstStyle/>
                    <a:p>
                      <a:endParaRPr lang="en-US" sz="1900"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729255052"/>
                  </a:ext>
                </a:extLst>
              </a:tr>
              <a:tr h="443515">
                <a:tc vMerge="1">
                  <a:txBody>
                    <a:bodyPr/>
                    <a:lstStyle/>
                    <a:p>
                      <a:endParaRPr lang="en-US"/>
                    </a:p>
                  </a:txBody>
                  <a:tcPr/>
                </a:tc>
                <a:tc>
                  <a:txBody>
                    <a:bodyPr/>
                    <a:lstStyle/>
                    <a:p>
                      <a:endParaRPr lang="en-US" sz="1900"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187609779"/>
                  </a:ext>
                </a:extLst>
              </a:tr>
              <a:tr h="379803">
                <a:tc rowSpan="3">
                  <a:txBody>
                    <a:bodyPr/>
                    <a:lstStyle/>
                    <a:p>
                      <a:pPr marL="0" marR="0" indent="36195"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Gióng đòi roi sắt, ngựa sắt, giáp sắt</a:t>
                      </a:r>
                    </a:p>
                  </a:txBody>
                  <a:tcPr marL="45121" marR="45121" marT="45121" marB="45121"/>
                </a:tc>
                <a:tc>
                  <a:txBody>
                    <a:bodyPr/>
                    <a:lstStyle/>
                    <a:p>
                      <a:endParaRPr lang="en-US" sz="1900"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909090926"/>
                  </a:ext>
                </a:extLst>
              </a:tr>
              <a:tr h="379803">
                <a:tc vMerge="1">
                  <a:txBody>
                    <a:bodyPr/>
                    <a:lstStyle/>
                    <a:p>
                      <a:endParaRPr lang="en-US"/>
                    </a:p>
                  </a:txBody>
                  <a:tcPr/>
                </a:tc>
                <a:tc>
                  <a:txBody>
                    <a:bodyPr/>
                    <a:lstStyle/>
                    <a:p>
                      <a:endParaRPr lang="en-US" sz="1900"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22827141"/>
                  </a:ext>
                </a:extLst>
              </a:tr>
              <a:tr h="379803">
                <a:tc vMerge="1">
                  <a:txBody>
                    <a:bodyPr/>
                    <a:lstStyle/>
                    <a:p>
                      <a:endParaRPr lang="en-US"/>
                    </a:p>
                  </a:txBody>
                  <a:tcPr/>
                </a:tc>
                <a:tc>
                  <a:txBody>
                    <a:bodyPr/>
                    <a:lstStyle/>
                    <a:p>
                      <a:endParaRPr lang="en-US" sz="190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904845674"/>
                  </a:ext>
                </a:extLst>
              </a:tr>
              <a:tr h="688615">
                <a:tc rowSpan="3">
                  <a:txBody>
                    <a:bodyPr/>
                    <a:lstStyle/>
                    <a:p>
                      <a:pPr marL="0" marR="0" indent="36195"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Bà con góp gạo nuôi Gióng</a:t>
                      </a:r>
                    </a:p>
                  </a:txBody>
                  <a:tcPr marL="45121" marR="45121" marT="45121" marB="45121"/>
                </a:tc>
                <a:tc>
                  <a:txBody>
                    <a:bodyPr/>
                    <a:lstStyle/>
                    <a:p>
                      <a:endParaRPr lang="en-US" sz="1900" dirty="0"/>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085775276"/>
                  </a:ext>
                </a:extLst>
              </a:tr>
              <a:tr h="379803">
                <a:tc vMerge="1">
                  <a:txBody>
                    <a:bodyPr/>
                    <a:lstStyle/>
                    <a:p>
                      <a:endParaRPr lang="en-US"/>
                    </a:p>
                  </a:txBody>
                  <a:tcPr/>
                </a:tc>
                <a:tc>
                  <a:txBody>
                    <a:bodyPr/>
                    <a:lstStyle/>
                    <a:p>
                      <a:pPr marL="0" marR="0" algn="just">
                        <a:spcBef>
                          <a:spcPts val="0"/>
                        </a:spcBef>
                        <a:spcAft>
                          <a:spcPts val="0"/>
                        </a:spcAft>
                      </a:pPr>
                      <a:r>
                        <a:rPr lang="vi-VN" sz="1900" dirty="0">
                          <a:solidFill>
                            <a:srgbClr val="7030A0"/>
                          </a:solidFill>
                        </a:rPr>
                        <a:t> </a:t>
                      </a:r>
                      <a:endParaRPr lang="en-US" sz="1900" dirty="0">
                        <a:solidFill>
                          <a:srgbClr val="7030A0"/>
                        </a:solidFill>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753114138"/>
                  </a:ext>
                </a:extLst>
              </a:tr>
              <a:tr h="423236">
                <a:tc vMerge="1">
                  <a:txBody>
                    <a:bodyPr/>
                    <a:lstStyle/>
                    <a:p>
                      <a:endParaRPr lang="en-US"/>
                    </a:p>
                  </a:txBody>
                  <a:tcPr/>
                </a:tc>
                <a:tc>
                  <a:txBody>
                    <a:bodyPr/>
                    <a:lstStyle/>
                    <a:p>
                      <a:pPr marL="0" marR="0">
                        <a:lnSpc>
                          <a:spcPct val="115000"/>
                        </a:lnSpc>
                        <a:spcBef>
                          <a:spcPts val="0"/>
                        </a:spcBef>
                        <a:spcAft>
                          <a:spcPts val="0"/>
                        </a:spcAft>
                      </a:pPr>
                      <a:r>
                        <a:rPr lang="vi-VN" sz="1900" dirty="0">
                          <a:solidFill>
                            <a:srgbClr val="7030A0"/>
                          </a:solidFill>
                        </a:rPr>
                        <a:t> </a:t>
                      </a:r>
                      <a:endParaRPr lang="en-US" sz="1900" dirty="0">
                        <a:solidFill>
                          <a:srgbClr val="7030A0"/>
                        </a:solidFill>
                      </a:endParaRPr>
                    </a:p>
                  </a:txBody>
                  <a:tcPr marL="45121" marR="45121" marT="45121" marB="45121"/>
                </a:tc>
                <a:tc vMerge="1">
                  <a:txBody>
                    <a:bodyPr/>
                    <a:lstStyle/>
                    <a:p>
                      <a:pPr marL="0" marR="0" indent="36195" algn="ctr">
                        <a:lnSpc>
                          <a:spcPct val="115000"/>
                        </a:lnSpc>
                        <a:spcBef>
                          <a:spcPts val="0"/>
                        </a:spcBef>
                        <a:spcAft>
                          <a:spcPts val="0"/>
                        </a:spcAft>
                      </a:pPr>
                      <a:endParaRPr lang="en-US" dirty="0">
                        <a:solidFill>
                          <a:srgbClr val="7030A0"/>
                        </a:solidFill>
                      </a:endParaRPr>
                    </a:p>
                  </a:txBody>
                  <a:tcPr marL="45121" marR="45121" marT="45121" marB="45121"/>
                </a:tc>
                <a:extLst>
                  <a:ext uri="{0D108BD9-81ED-4DB2-BD59-A6C34878D82A}">
                    <a16:rowId xmlns:a16="http://schemas.microsoft.com/office/drawing/2014/main" val="2463879694"/>
                  </a:ext>
                </a:extLst>
              </a:tr>
            </a:tbl>
          </a:graphicData>
        </a:graphic>
      </p:graphicFrame>
      <p:pic>
        <p:nvPicPr>
          <p:cNvPr id="6" name="图片 24">
            <a:extLst>
              <a:ext uri="{FF2B5EF4-FFF2-40B4-BE49-F238E27FC236}">
                <a16:creationId xmlns:a16="http://schemas.microsoft.com/office/drawing/2014/main" id="{232D064F-3ABE-5341-80D2-3802B9FF1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84" y="175705"/>
            <a:ext cx="3187717" cy="1415623"/>
          </a:xfrm>
          <a:prstGeom prst="rect">
            <a:avLst/>
          </a:prstGeom>
          <a:noFill/>
          <a:ln w="9525">
            <a:noFill/>
          </a:ln>
        </p:spPr>
      </p:pic>
    </p:spTree>
    <p:extLst>
      <p:ext uri="{BB962C8B-B14F-4D97-AF65-F5344CB8AC3E}">
        <p14:creationId xmlns:p14="http://schemas.microsoft.com/office/powerpoint/2010/main" val="784453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609618"/>
            <a:ext cx="4572000" cy="3889527"/>
          </a:xfrm>
          <a:prstGeom prst="rect">
            <a:avLst/>
          </a:prstGeom>
          <a:ln w="28575">
            <a:solidFill>
              <a:schemeClr val="tx1"/>
            </a:solidFill>
          </a:ln>
        </p:spPr>
      </p:pic>
      <p:sp>
        <p:nvSpPr>
          <p:cNvPr id="3" name="TextBox 2"/>
          <p:cNvSpPr txBox="1"/>
          <p:nvPr/>
        </p:nvSpPr>
        <p:spPr>
          <a:xfrm>
            <a:off x="1524000" y="-76197"/>
            <a:ext cx="9144000" cy="564257"/>
          </a:xfrm>
          <a:prstGeom prst="rect">
            <a:avLst/>
          </a:prstGeom>
          <a:solidFill>
            <a:srgbClr val="00B050"/>
          </a:solidFill>
        </p:spPr>
        <p:txBody>
          <a:bodyPr wrap="square" lIns="91412" tIns="45718" rIns="91412" bIns="45718" rtlCol="0">
            <a:spAutoFit/>
          </a:bodyPr>
          <a:lstStyle/>
          <a:p>
            <a:pPr algn="ctr"/>
            <a:r>
              <a:rPr lang="en-US" sz="3100" b="1" dirty="0">
                <a:solidFill>
                  <a:schemeClr val="bg1"/>
                </a:solidFill>
              </a:rPr>
              <a:t>Tiếng nói đầu tiên</a:t>
            </a:r>
          </a:p>
        </p:txBody>
      </p:sp>
      <p:sp>
        <p:nvSpPr>
          <p:cNvPr id="4" name="Cloud Callout 3"/>
          <p:cNvSpPr/>
          <p:nvPr/>
        </p:nvSpPr>
        <p:spPr>
          <a:xfrm>
            <a:off x="6108703"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p>
        </p:txBody>
      </p:sp>
      <p:sp>
        <p:nvSpPr>
          <p:cNvPr id="10" name="Oval 9"/>
          <p:cNvSpPr/>
          <p:nvPr/>
        </p:nvSpPr>
        <p:spPr>
          <a:xfrm>
            <a:off x="6575194" y="2819403"/>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11" name="Rectangle 10"/>
          <p:cNvSpPr/>
          <p:nvPr/>
        </p:nvSpPr>
        <p:spPr>
          <a:xfrm>
            <a:off x="990600" y="4724400"/>
            <a:ext cx="9677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buFontTx/>
              <a:buChar char="-"/>
            </a:pPr>
            <a:r>
              <a:rPr lang="en-US" dirty="0">
                <a:solidFill>
                  <a:schemeClr val="tx1"/>
                </a:solidFill>
              </a:rPr>
              <a:t> Gióng nhờ mẹ ra gọi sứ giả vào để nói chuyện.</a:t>
            </a:r>
          </a:p>
          <a:p>
            <a:pPr>
              <a:buFontTx/>
              <a:buChar char="-"/>
            </a:pPr>
            <a:r>
              <a:rPr lang="en-US" dirty="0">
                <a:solidFill>
                  <a:schemeClr val="tx1"/>
                </a:solidFill>
              </a:rPr>
              <a:t> </a:t>
            </a:r>
            <a:r>
              <a:rPr lang="en-US" dirty="0" err="1">
                <a:solidFill>
                  <a:schemeClr val="tx1"/>
                </a:solidFill>
              </a:rPr>
              <a:t>Câu</a:t>
            </a:r>
            <a:r>
              <a:rPr lang="en-US" dirty="0">
                <a:solidFill>
                  <a:schemeClr val="tx1"/>
                </a:solidFill>
              </a:rPr>
              <a:t> </a:t>
            </a:r>
            <a:r>
              <a:rPr lang="en-US" dirty="0" err="1">
                <a:solidFill>
                  <a:schemeClr val="tx1"/>
                </a:solidFill>
              </a:rPr>
              <a:t>nói</a:t>
            </a:r>
            <a:r>
              <a:rPr lang="en-US" dirty="0">
                <a:solidFill>
                  <a:schemeClr val="tx1"/>
                </a:solidFill>
              </a:rPr>
              <a:t> </a:t>
            </a:r>
            <a:r>
              <a:rPr lang="en-US" dirty="0" err="1">
                <a:solidFill>
                  <a:schemeClr val="tx1"/>
                </a:solidFill>
              </a:rPr>
              <a:t>đầu</a:t>
            </a:r>
            <a:r>
              <a:rPr lang="en-US" dirty="0">
                <a:solidFill>
                  <a:schemeClr val="tx1"/>
                </a:solidFill>
              </a:rPr>
              <a:t> </a:t>
            </a:r>
            <a:r>
              <a:rPr lang="en-US" dirty="0" err="1">
                <a:solidFill>
                  <a:schemeClr val="tx1"/>
                </a:solidFill>
              </a:rPr>
              <a:t>tiên</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lời</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cứu</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là</a:t>
            </a:r>
            <a:r>
              <a:rPr lang="en-US" dirty="0">
                <a:solidFill>
                  <a:schemeClr val="tx1"/>
                </a:solidFill>
              </a:rPr>
              <a:t> </a:t>
            </a:r>
            <a:r>
              <a:rPr lang="en-US" dirty="0" err="1">
                <a:solidFill>
                  <a:schemeClr val="tx1"/>
                </a:solidFill>
              </a:rPr>
              <a:t>niềm</a:t>
            </a:r>
            <a:r>
              <a:rPr lang="en-US" dirty="0">
                <a:solidFill>
                  <a:schemeClr val="tx1"/>
                </a:solidFill>
              </a:rPr>
              <a:t> tin </a:t>
            </a:r>
            <a:r>
              <a:rPr lang="en-US" dirty="0" err="1">
                <a:solidFill>
                  <a:schemeClr val="tx1"/>
                </a:solidFill>
              </a:rPr>
              <a:t>chiến</a:t>
            </a:r>
            <a:r>
              <a:rPr lang="en-US" dirty="0">
                <a:solidFill>
                  <a:schemeClr val="tx1"/>
                </a:solidFill>
              </a:rPr>
              <a:t> </a:t>
            </a:r>
            <a:r>
              <a:rPr lang="en-US" dirty="0" err="1">
                <a:solidFill>
                  <a:schemeClr val="tx1"/>
                </a:solidFill>
              </a:rPr>
              <a:t>thắng</a:t>
            </a:r>
            <a:r>
              <a:rPr lang="en-US" dirty="0">
                <a:solidFill>
                  <a:schemeClr val="tx1"/>
                </a:solidFill>
              </a:rPr>
              <a:t> </a:t>
            </a:r>
            <a:r>
              <a:rPr lang="en-US" dirty="0" err="1">
                <a:solidFill>
                  <a:schemeClr val="tx1"/>
                </a:solidFill>
              </a:rPr>
              <a:t>giặc</a:t>
            </a:r>
            <a:r>
              <a:rPr lang="en-US" dirty="0">
                <a:solidFill>
                  <a:schemeClr val="tx1"/>
                </a:solidFill>
              </a:rPr>
              <a:t> </a:t>
            </a:r>
            <a:r>
              <a:rPr lang="en-US" dirty="0" err="1">
                <a:solidFill>
                  <a:schemeClr val="tx1"/>
                </a:solidFill>
              </a:rPr>
              <a:t>ngoại</a:t>
            </a:r>
            <a:r>
              <a:rPr lang="en-US" dirty="0">
                <a:solidFill>
                  <a:schemeClr val="tx1"/>
                </a:solidFill>
              </a:rPr>
              <a:t> </a:t>
            </a:r>
            <a:r>
              <a:rPr lang="en-US" dirty="0" err="1">
                <a:solidFill>
                  <a:schemeClr val="tx1"/>
                </a:solidFill>
              </a:rPr>
              <a:t>xâm</a:t>
            </a:r>
            <a:r>
              <a:rPr lang="en-US" dirty="0">
                <a:solidFill>
                  <a:schemeClr val="tx1"/>
                </a:solidFill>
              </a:rPr>
              <a:t>.</a:t>
            </a:r>
          </a:p>
          <a:p>
            <a:r>
              <a:rPr lang="en-US" dirty="0">
                <a:solidFill>
                  <a:schemeClr val="tx1"/>
                </a:solidFill>
              </a:rPr>
              <a:t>=&gt; Ý </a:t>
            </a:r>
            <a:r>
              <a:rPr lang="en-US" dirty="0" err="1">
                <a:solidFill>
                  <a:schemeClr val="tx1"/>
                </a:solidFill>
              </a:rPr>
              <a:t>thức</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giặc</a:t>
            </a:r>
            <a:r>
              <a:rPr lang="en-US" dirty="0">
                <a:solidFill>
                  <a:schemeClr val="tx1"/>
                </a:solidFill>
              </a:rPr>
              <a:t> </a:t>
            </a:r>
            <a:r>
              <a:rPr lang="en-US" dirty="0" err="1">
                <a:solidFill>
                  <a:schemeClr val="tx1"/>
                </a:solidFill>
              </a:rPr>
              <a:t>cứu</a:t>
            </a:r>
            <a:r>
              <a:rPr lang="en-US" dirty="0">
                <a:solidFill>
                  <a:schemeClr val="tx1"/>
                </a:solidFill>
              </a:rPr>
              <a:t> </a:t>
            </a:r>
            <a:r>
              <a:rPr lang="en-US" dirty="0" err="1">
                <a:solidFill>
                  <a:schemeClr val="tx1"/>
                </a:solidFill>
              </a:rPr>
              <a:t>nước</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đặt</a:t>
            </a:r>
            <a:r>
              <a:rPr lang="en-US" dirty="0">
                <a:solidFill>
                  <a:schemeClr val="tx1"/>
                </a:solidFill>
              </a:rPr>
              <a:t> </a:t>
            </a:r>
            <a:r>
              <a:rPr lang="en-US" dirty="0" err="1">
                <a:solidFill>
                  <a:schemeClr val="tx1"/>
                </a:solidFill>
              </a:rPr>
              <a:t>lên</a:t>
            </a:r>
            <a:r>
              <a:rPr lang="en-US" dirty="0">
                <a:solidFill>
                  <a:schemeClr val="tx1"/>
                </a:solidFill>
              </a:rPr>
              <a:t> </a:t>
            </a:r>
            <a:r>
              <a:rPr lang="en-US" dirty="0" err="1">
                <a:solidFill>
                  <a:schemeClr val="tx1"/>
                </a:solidFill>
              </a:rPr>
              <a:t>hàng</a:t>
            </a:r>
            <a:r>
              <a:rPr lang="en-US" dirty="0">
                <a:solidFill>
                  <a:schemeClr val="tx1"/>
                </a:solidFill>
              </a:rPr>
              <a:t> </a:t>
            </a:r>
            <a:r>
              <a:rPr lang="en-US" dirty="0" err="1">
                <a:solidFill>
                  <a:schemeClr val="tx1"/>
                </a:solidFill>
              </a:rPr>
              <a:t>đầu</a:t>
            </a:r>
            <a:r>
              <a:rPr lang="en-US" dirty="0">
                <a:solidFill>
                  <a:schemeClr val="tx1"/>
                </a:solidFill>
              </a:rPr>
              <a:t>.</a:t>
            </a:r>
          </a:p>
        </p:txBody>
      </p:sp>
    </p:spTree>
    <p:extLst>
      <p:ext uri="{BB962C8B-B14F-4D97-AF65-F5344CB8AC3E}">
        <p14:creationId xmlns:p14="http://schemas.microsoft.com/office/powerpoint/2010/main" val="93600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bg/>
                                          </p:spTgt>
                                        </p:tgtEl>
                                        <p:attrNameLst>
                                          <p:attrName>style.visibility</p:attrName>
                                        </p:attrNameLst>
                                      </p:cBhvr>
                                      <p:to>
                                        <p:strVal val="visible"/>
                                      </p:to>
                                    </p:set>
                                    <p:animEffect transition="in" filter="wipe(down)">
                                      <p:cBhvr>
                                        <p:cTn id="22" dur="500"/>
                                        <p:tgtEl>
                                          <p:spTgt spid="10">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ipe(down)">
                                      <p:cBhvr>
                                        <p:cTn id="32" dur="500"/>
                                        <p:tgtEl>
                                          <p:spTgt spid="11">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down)">
                                      <p:cBhvr>
                                        <p:cTn id="4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 grpId="0" build="p" animBg="1"/>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 Arrow 6"/>
          <p:cNvSpPr/>
          <p:nvPr/>
        </p:nvSpPr>
        <p:spPr>
          <a:xfrm>
            <a:off x="5222090" y="5592427"/>
            <a:ext cx="1254929" cy="503591"/>
          </a:xfrm>
          <a:prstGeom prst="bentArrow">
            <a:avLst>
              <a:gd name="adj1" fmla="val 20000"/>
              <a:gd name="adj2" fmla="val 25000"/>
              <a:gd name="adj3" fmla="val 25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solidFill>
                <a:schemeClr val="tx1"/>
              </a:solidFill>
            </a:endParaRPr>
          </a:p>
        </p:txBody>
      </p:sp>
      <p:sp>
        <p:nvSpPr>
          <p:cNvPr id="9" name="Bent Arrow 8"/>
          <p:cNvSpPr/>
          <p:nvPr/>
        </p:nvSpPr>
        <p:spPr>
          <a:xfrm rot="5400000">
            <a:off x="7658121" y="1943100"/>
            <a:ext cx="1142999" cy="609600"/>
          </a:xfrm>
          <a:prstGeom prst="bentArrow">
            <a:avLst>
              <a:gd name="adj1" fmla="val 20000"/>
              <a:gd name="adj2" fmla="val 18543"/>
              <a:gd name="adj3" fmla="val 50000"/>
              <a:gd name="adj4" fmla="val 312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700" y="609618"/>
            <a:ext cx="4572000" cy="3889527"/>
          </a:xfrm>
          <a:prstGeom prst="rect">
            <a:avLst/>
          </a:prstGeom>
          <a:ln w="28575">
            <a:solidFill>
              <a:schemeClr val="tx1"/>
            </a:solidFill>
          </a:ln>
        </p:spPr>
      </p:pic>
      <p:sp>
        <p:nvSpPr>
          <p:cNvPr id="3" name="TextBox 2"/>
          <p:cNvSpPr txBox="1"/>
          <p:nvPr/>
        </p:nvSpPr>
        <p:spPr>
          <a:xfrm>
            <a:off x="1524000" y="-76197"/>
            <a:ext cx="9144000" cy="564257"/>
          </a:xfrm>
          <a:prstGeom prst="rect">
            <a:avLst/>
          </a:prstGeom>
          <a:solidFill>
            <a:srgbClr val="00B050"/>
          </a:solidFill>
        </p:spPr>
        <p:txBody>
          <a:bodyPr wrap="square" lIns="91412" tIns="45718" rIns="91412" bIns="45718" rtlCol="0">
            <a:spAutoFit/>
          </a:bodyPr>
          <a:lstStyle/>
          <a:p>
            <a:pPr algn="ctr"/>
            <a:r>
              <a:rPr lang="en-US" sz="3100" b="1" dirty="0">
                <a:solidFill>
                  <a:schemeClr val="bg1"/>
                </a:solidFill>
              </a:rPr>
              <a:t>Đòi vũ khí đánh giặc</a:t>
            </a:r>
          </a:p>
        </p:txBody>
      </p:sp>
      <p:sp>
        <p:nvSpPr>
          <p:cNvPr id="4" name="Cloud Callout 3"/>
          <p:cNvSpPr/>
          <p:nvPr/>
        </p:nvSpPr>
        <p:spPr>
          <a:xfrm>
            <a:off x="6108703" y="533400"/>
            <a:ext cx="4559300" cy="1828800"/>
          </a:xfrm>
          <a:prstGeom prst="cloudCallout">
            <a:avLst>
              <a:gd name="adj1" fmla="val -105217"/>
              <a:gd name="adj2" fmla="val 10729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b="1" dirty="0" err="1">
                <a:solidFill>
                  <a:schemeClr val="tx1"/>
                </a:solidFill>
              </a:rPr>
              <a:t>Gióng</a:t>
            </a:r>
            <a:r>
              <a:rPr lang="en-US" sz="3200" b="1" dirty="0">
                <a:solidFill>
                  <a:schemeClr val="tx1"/>
                </a:solidFill>
              </a:rPr>
              <a:t>: </a:t>
            </a:r>
            <a:r>
              <a:rPr lang="en-US" sz="3600" dirty="0">
                <a:solidFill>
                  <a:schemeClr val="tx1"/>
                </a:solidFill>
              </a:rPr>
              <a:t>“</a:t>
            </a:r>
            <a:r>
              <a:rPr lang="en-US" sz="3600" dirty="0" err="1">
                <a:solidFill>
                  <a:schemeClr val="tx1"/>
                </a:solidFill>
              </a:rPr>
              <a:t>Mẹ</a:t>
            </a:r>
            <a:r>
              <a:rPr lang="en-US" sz="3600" dirty="0">
                <a:solidFill>
                  <a:schemeClr val="tx1"/>
                </a:solidFill>
              </a:rPr>
              <a:t> </a:t>
            </a:r>
            <a:r>
              <a:rPr lang="en-US" sz="3600" dirty="0" err="1">
                <a:solidFill>
                  <a:schemeClr val="tx1"/>
                </a:solidFill>
              </a:rPr>
              <a:t>ra</a:t>
            </a:r>
            <a:r>
              <a:rPr lang="en-US" sz="3600" dirty="0">
                <a:solidFill>
                  <a:schemeClr val="tx1"/>
                </a:solidFill>
              </a:rPr>
              <a:t> </a:t>
            </a:r>
            <a:r>
              <a:rPr lang="en-US" sz="3600" dirty="0" err="1">
                <a:solidFill>
                  <a:schemeClr val="tx1"/>
                </a:solidFill>
              </a:rPr>
              <a:t>mời</a:t>
            </a:r>
            <a:r>
              <a:rPr lang="en-US" sz="3600" dirty="0">
                <a:solidFill>
                  <a:schemeClr val="tx1"/>
                </a:solidFill>
              </a:rPr>
              <a:t> </a:t>
            </a:r>
            <a:r>
              <a:rPr lang="en-US" sz="3600" dirty="0" err="1">
                <a:solidFill>
                  <a:schemeClr val="tx1"/>
                </a:solidFill>
              </a:rPr>
              <a:t>sứ</a:t>
            </a:r>
            <a:r>
              <a:rPr lang="en-US" sz="3600" dirty="0">
                <a:solidFill>
                  <a:schemeClr val="tx1"/>
                </a:solidFill>
              </a:rPr>
              <a:t> </a:t>
            </a:r>
            <a:r>
              <a:rPr lang="en-US" sz="3600" dirty="0" err="1">
                <a:solidFill>
                  <a:schemeClr val="tx1"/>
                </a:solidFill>
              </a:rPr>
              <a:t>giả</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đây</a:t>
            </a:r>
            <a:r>
              <a:rPr lang="en-US" sz="3600" dirty="0">
                <a:solidFill>
                  <a:schemeClr val="tx1"/>
                </a:solidFill>
              </a:rPr>
              <a:t>”</a:t>
            </a:r>
          </a:p>
        </p:txBody>
      </p:sp>
      <p:sp>
        <p:nvSpPr>
          <p:cNvPr id="5" name="Cloud Callout 4"/>
          <p:cNvSpPr/>
          <p:nvPr/>
        </p:nvSpPr>
        <p:spPr>
          <a:xfrm>
            <a:off x="1524000" y="4721321"/>
            <a:ext cx="4419600" cy="2006323"/>
          </a:xfrm>
          <a:prstGeom prst="cloudCallout">
            <a:avLst>
              <a:gd name="adj1" fmla="val -11445"/>
              <a:gd name="adj2" fmla="val -114512"/>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b="1" dirty="0" err="1">
                <a:solidFill>
                  <a:sysClr val="windowText" lastClr="000000"/>
                </a:solidFill>
              </a:rPr>
              <a:t>Gióng</a:t>
            </a:r>
            <a:r>
              <a:rPr lang="en-US" sz="3200" b="1" dirty="0">
                <a:solidFill>
                  <a:sysClr val="windowText" lastClr="000000"/>
                </a:solidFill>
              </a:rPr>
              <a:t>: “</a:t>
            </a:r>
            <a:r>
              <a:rPr lang="en-US" sz="2800" dirty="0">
                <a:solidFill>
                  <a:sysClr val="windowText" lastClr="000000"/>
                </a:solidFill>
              </a:rPr>
              <a:t>…</a:t>
            </a:r>
            <a:r>
              <a:rPr lang="en-US" sz="2800" dirty="0" err="1">
                <a:solidFill>
                  <a:sysClr val="windowText" lastClr="000000"/>
                </a:solidFill>
              </a:rPr>
              <a:t>sắm</a:t>
            </a:r>
            <a:r>
              <a:rPr lang="en-US" sz="2800" dirty="0">
                <a:solidFill>
                  <a:sysClr val="windowText" lastClr="000000"/>
                </a:solidFill>
              </a:rPr>
              <a:t> </a:t>
            </a:r>
            <a:r>
              <a:rPr lang="en-US" sz="2800" dirty="0" err="1">
                <a:solidFill>
                  <a:sysClr val="windowText" lastClr="000000"/>
                </a:solidFill>
              </a:rPr>
              <a:t>cho</a:t>
            </a:r>
            <a:r>
              <a:rPr lang="en-US" sz="2800" dirty="0">
                <a:solidFill>
                  <a:sysClr val="windowText" lastClr="000000"/>
                </a:solidFill>
              </a:rPr>
              <a:t> ta </a:t>
            </a:r>
            <a:r>
              <a:rPr lang="en-US" sz="2800" b="1" u="sng" dirty="0">
                <a:solidFill>
                  <a:sysClr val="windowText" lastClr="000000"/>
                </a:solidFill>
              </a:rPr>
              <a:t>con </a:t>
            </a:r>
            <a:r>
              <a:rPr lang="en-US" sz="2800" b="1" u="sng" dirty="0" err="1">
                <a:solidFill>
                  <a:sysClr val="windowText" lastClr="000000"/>
                </a:solidFill>
              </a:rPr>
              <a:t>ngựa</a:t>
            </a:r>
            <a:r>
              <a:rPr lang="en-US" sz="2800" b="1" u="sng" dirty="0">
                <a:solidFill>
                  <a:sysClr val="windowText" lastClr="000000"/>
                </a:solidFill>
              </a:rPr>
              <a:t> </a:t>
            </a:r>
            <a:r>
              <a:rPr lang="en-US" sz="2800" b="1" u="sng" dirty="0" err="1">
                <a:solidFill>
                  <a:sysClr val="windowText" lastClr="000000"/>
                </a:solidFill>
              </a:rPr>
              <a:t>sắt</a:t>
            </a:r>
            <a:r>
              <a:rPr lang="en-US" sz="2800" b="1" u="sng" dirty="0">
                <a:solidFill>
                  <a:sysClr val="windowText" lastClr="000000"/>
                </a:solidFill>
              </a:rPr>
              <a:t>;</a:t>
            </a:r>
            <a:r>
              <a:rPr lang="en-US" sz="2800" dirty="0">
                <a:solidFill>
                  <a:sysClr val="windowText" lastClr="000000"/>
                </a:solidFill>
              </a:rPr>
              <a:t> </a:t>
            </a:r>
            <a:r>
              <a:rPr lang="en-US" sz="2800" b="1" u="sng" dirty="0" err="1">
                <a:solidFill>
                  <a:sysClr val="windowText" lastClr="000000"/>
                </a:solidFill>
              </a:rPr>
              <a:t>áo</a:t>
            </a:r>
            <a:r>
              <a:rPr lang="en-US" sz="2800" b="1" u="sng" dirty="0">
                <a:solidFill>
                  <a:sysClr val="windowText" lastClr="000000"/>
                </a:solidFill>
              </a:rPr>
              <a:t> </a:t>
            </a:r>
            <a:r>
              <a:rPr lang="en-US" sz="2800" b="1" u="sng" dirty="0" err="1">
                <a:solidFill>
                  <a:sysClr val="windowText" lastClr="000000"/>
                </a:solidFill>
              </a:rPr>
              <a:t>giáp</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 </a:t>
            </a:r>
            <a:r>
              <a:rPr lang="en-US" sz="2800" dirty="0" err="1">
                <a:solidFill>
                  <a:sysClr val="windowText" lastClr="000000"/>
                </a:solidFill>
              </a:rPr>
              <a:t>và</a:t>
            </a:r>
            <a:r>
              <a:rPr lang="en-US" sz="2800" dirty="0">
                <a:solidFill>
                  <a:sysClr val="windowText" lastClr="000000"/>
                </a:solidFill>
              </a:rPr>
              <a:t> </a:t>
            </a:r>
            <a:r>
              <a:rPr lang="en-US" sz="2800" b="1" u="sng" dirty="0" err="1">
                <a:solidFill>
                  <a:sysClr val="windowText" lastClr="000000"/>
                </a:solidFill>
              </a:rPr>
              <a:t>roi</a:t>
            </a:r>
            <a:r>
              <a:rPr lang="en-US" sz="2800" b="1" u="sng" dirty="0">
                <a:solidFill>
                  <a:sysClr val="windowText" lastClr="000000"/>
                </a:solidFill>
              </a:rPr>
              <a:t> </a:t>
            </a:r>
            <a:r>
              <a:rPr lang="en-US" sz="2800" b="1" u="sng" dirty="0" err="1">
                <a:solidFill>
                  <a:sysClr val="windowText" lastClr="000000"/>
                </a:solidFill>
              </a:rPr>
              <a:t>sắt</a:t>
            </a:r>
            <a:r>
              <a:rPr lang="en-US" sz="2800" dirty="0">
                <a:solidFill>
                  <a:sysClr val="windowText" lastClr="000000"/>
                </a:solidFill>
              </a:rPr>
              <a:t>…..</a:t>
            </a:r>
            <a:endParaRPr lang="en-US" sz="3200" dirty="0">
              <a:solidFill>
                <a:sysClr val="windowText" lastClr="000000"/>
              </a:solidFill>
            </a:endParaRPr>
          </a:p>
        </p:txBody>
      </p:sp>
      <p:sp>
        <p:nvSpPr>
          <p:cNvPr id="10" name="Oval 9"/>
          <p:cNvSpPr/>
          <p:nvPr/>
        </p:nvSpPr>
        <p:spPr>
          <a:xfrm>
            <a:off x="6575194" y="2819403"/>
            <a:ext cx="4092825" cy="15534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err="1">
                <a:solidFill>
                  <a:srgbClr val="FFFF00"/>
                </a:solidFill>
              </a:rPr>
              <a:t>Tiếng</a:t>
            </a:r>
            <a:r>
              <a:rPr lang="en-US" sz="3100" dirty="0">
                <a:solidFill>
                  <a:srgbClr val="FFFF00"/>
                </a:solidFill>
              </a:rPr>
              <a:t> </a:t>
            </a:r>
            <a:r>
              <a:rPr lang="en-US" sz="3100" dirty="0" err="1">
                <a:solidFill>
                  <a:srgbClr val="FFFF00"/>
                </a:solidFill>
              </a:rPr>
              <a:t>nói</a:t>
            </a:r>
            <a:r>
              <a:rPr lang="en-US" sz="3100" dirty="0">
                <a:solidFill>
                  <a:srgbClr val="FFFF00"/>
                </a:solidFill>
              </a:rPr>
              <a:t> </a:t>
            </a:r>
            <a:r>
              <a:rPr lang="en-US" sz="3100" dirty="0" err="1">
                <a:solidFill>
                  <a:srgbClr val="FFFF00"/>
                </a:solidFill>
              </a:rPr>
              <a:t>đầu</a:t>
            </a:r>
            <a:r>
              <a:rPr lang="en-US" sz="3100" dirty="0">
                <a:solidFill>
                  <a:srgbClr val="FFFF00"/>
                </a:solidFill>
              </a:rPr>
              <a:t> </a:t>
            </a:r>
            <a:r>
              <a:rPr lang="en-US" sz="3100" dirty="0" err="1">
                <a:solidFill>
                  <a:srgbClr val="FFFF00"/>
                </a:solidFill>
              </a:rPr>
              <a:t>tiên</a:t>
            </a:r>
            <a:r>
              <a:rPr lang="en-US" sz="3100" dirty="0">
                <a:solidFill>
                  <a:srgbClr val="FFFF00"/>
                </a:solidFill>
              </a:rPr>
              <a:t>: </a:t>
            </a:r>
            <a:r>
              <a:rPr lang="en-US" sz="3100" dirty="0" err="1">
                <a:solidFill>
                  <a:srgbClr val="FFFF00"/>
                </a:solidFill>
              </a:rPr>
              <a:t>đòi</a:t>
            </a:r>
            <a:r>
              <a:rPr lang="en-US" sz="3100" dirty="0">
                <a:solidFill>
                  <a:srgbClr val="FFFF00"/>
                </a:solidFill>
              </a:rPr>
              <a:t> </a:t>
            </a:r>
            <a:r>
              <a:rPr lang="en-US" sz="3100" dirty="0" err="1">
                <a:solidFill>
                  <a:srgbClr val="FFFF00"/>
                </a:solidFill>
              </a:rPr>
              <a:t>đi</a:t>
            </a:r>
            <a:r>
              <a:rPr lang="en-US" sz="3100" dirty="0">
                <a:solidFill>
                  <a:srgbClr val="FFFF00"/>
                </a:solidFill>
              </a:rPr>
              <a:t> </a:t>
            </a: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endParaRPr lang="en-US" sz="3100" dirty="0">
              <a:solidFill>
                <a:srgbClr val="FFFF00"/>
              </a:solidFill>
            </a:endParaRPr>
          </a:p>
        </p:txBody>
      </p:sp>
      <p:sp>
        <p:nvSpPr>
          <p:cNvPr id="6" name="Oval 5">
            <a:hlinkClick r:id="" action="ppaction://hlinkshowjump?jump=nextslide"/>
          </p:cNvPr>
          <p:cNvSpPr/>
          <p:nvPr/>
        </p:nvSpPr>
        <p:spPr>
          <a:xfrm>
            <a:off x="6521467" y="4800603"/>
            <a:ext cx="4146551" cy="1774644"/>
          </a:xfrm>
          <a:prstGeom prst="ellipse">
            <a:avLst/>
          </a:prstGeom>
          <a:solidFill>
            <a:srgbClr val="EEA9F5"/>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500" dirty="0" err="1">
                <a:solidFill>
                  <a:srgbClr val="990033"/>
                </a:solidFill>
              </a:rPr>
              <a:t>Đòi</a:t>
            </a:r>
            <a:r>
              <a:rPr lang="en-US" sz="3500" dirty="0">
                <a:solidFill>
                  <a:srgbClr val="990033"/>
                </a:solidFill>
              </a:rPr>
              <a:t> </a:t>
            </a:r>
            <a:r>
              <a:rPr lang="en-US" sz="3500" dirty="0" err="1">
                <a:solidFill>
                  <a:srgbClr val="990033"/>
                </a:solidFill>
              </a:rPr>
              <a:t>vũ</a:t>
            </a:r>
            <a:r>
              <a:rPr lang="en-US" sz="3500" dirty="0">
                <a:solidFill>
                  <a:srgbClr val="990033"/>
                </a:solidFill>
              </a:rPr>
              <a:t> </a:t>
            </a:r>
            <a:r>
              <a:rPr lang="en-US" sz="3500" dirty="0" err="1">
                <a:solidFill>
                  <a:srgbClr val="990033"/>
                </a:solidFill>
              </a:rPr>
              <a:t>khí</a:t>
            </a:r>
            <a:r>
              <a:rPr lang="en-US" sz="3500" dirty="0">
                <a:solidFill>
                  <a:srgbClr val="990033"/>
                </a:solidFill>
              </a:rPr>
              <a:t> </a:t>
            </a:r>
            <a:r>
              <a:rPr lang="en-US" sz="3500" dirty="0" err="1">
                <a:solidFill>
                  <a:srgbClr val="990033"/>
                </a:solidFill>
              </a:rPr>
              <a:t>để</a:t>
            </a:r>
            <a:r>
              <a:rPr lang="en-US" sz="3500" dirty="0">
                <a:solidFill>
                  <a:srgbClr val="990033"/>
                </a:solidFill>
              </a:rPr>
              <a:t> </a:t>
            </a:r>
            <a:r>
              <a:rPr lang="en-US" sz="3500" dirty="0" err="1">
                <a:solidFill>
                  <a:srgbClr val="990033"/>
                </a:solidFill>
              </a:rPr>
              <a:t>đi</a:t>
            </a:r>
            <a:r>
              <a:rPr lang="en-US" sz="3500" dirty="0">
                <a:solidFill>
                  <a:srgbClr val="990033"/>
                </a:solidFill>
              </a:rPr>
              <a:t> </a:t>
            </a:r>
            <a:r>
              <a:rPr lang="en-US" sz="3500" dirty="0" err="1">
                <a:solidFill>
                  <a:srgbClr val="990033"/>
                </a:solidFill>
              </a:rPr>
              <a:t>đánh</a:t>
            </a:r>
            <a:r>
              <a:rPr lang="en-US" sz="3500" dirty="0">
                <a:solidFill>
                  <a:srgbClr val="990033"/>
                </a:solidFill>
              </a:rPr>
              <a:t> </a:t>
            </a:r>
            <a:r>
              <a:rPr lang="en-US" sz="3500" dirty="0" err="1">
                <a:solidFill>
                  <a:srgbClr val="990033"/>
                </a:solidFill>
              </a:rPr>
              <a:t>giặc</a:t>
            </a:r>
            <a:endParaRPr lang="en-US" sz="3500" dirty="0">
              <a:solidFill>
                <a:srgbClr val="990033"/>
              </a:solidFill>
            </a:endParaRPr>
          </a:p>
        </p:txBody>
      </p:sp>
    </p:spTree>
    <p:extLst>
      <p:ext uri="{BB962C8B-B14F-4D97-AF65-F5344CB8AC3E}">
        <p14:creationId xmlns:p14="http://schemas.microsoft.com/office/powerpoint/2010/main" val="93600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5" grpId="0" animBg="1"/>
      <p:bldP spid="10"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ent-Up Arrow 11"/>
          <p:cNvSpPr/>
          <p:nvPr/>
        </p:nvSpPr>
        <p:spPr>
          <a:xfrm rot="10800000">
            <a:off x="5791200" y="4495800"/>
            <a:ext cx="1219200" cy="83820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endParaRPr lang="en-US"/>
          </a:p>
        </p:txBody>
      </p:sp>
      <p:sp>
        <p:nvSpPr>
          <p:cNvPr id="2" name="TextBox 1"/>
          <p:cNvSpPr txBox="1"/>
          <p:nvPr/>
        </p:nvSpPr>
        <p:spPr>
          <a:xfrm>
            <a:off x="1524000" y="-76200"/>
            <a:ext cx="9144000" cy="584775"/>
          </a:xfrm>
          <a:prstGeom prst="rect">
            <a:avLst/>
          </a:prstGeom>
          <a:solidFill>
            <a:srgbClr val="C00000"/>
          </a:solidFill>
        </p:spPr>
        <p:txBody>
          <a:bodyPr wrap="square" lIns="91412" tIns="45718" rIns="91412" bIns="45718" rtlCol="0">
            <a:spAutoFit/>
          </a:bodyPr>
          <a:lstStyle/>
          <a:p>
            <a:pPr algn="ctr"/>
            <a:r>
              <a:rPr lang="en-US" sz="3200" dirty="0">
                <a:solidFill>
                  <a:srgbClr val="FFFF00"/>
                </a:solidFill>
              </a:rPr>
              <a:t>Sự đoàn kết, đùm bọc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8" y="477797"/>
            <a:ext cx="4267199" cy="2951203"/>
          </a:xfrm>
          <a:prstGeom prst="rect">
            <a:avLst/>
          </a:prstGeom>
          <a:ln w="28575">
            <a:solidFill>
              <a:schemeClr val="tx1"/>
            </a:solidFill>
          </a:ln>
        </p:spPr>
      </p:pic>
      <p:sp>
        <p:nvSpPr>
          <p:cNvPr id="7" name="Up Arrow Callout 6"/>
          <p:cNvSpPr/>
          <p:nvPr/>
        </p:nvSpPr>
        <p:spPr>
          <a:xfrm>
            <a:off x="1524000" y="3429000"/>
            <a:ext cx="3733800" cy="1295400"/>
          </a:xfrm>
          <a:prstGeom prst="upArrowCallout">
            <a:avLst>
              <a:gd name="adj1" fmla="val 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err="1">
                <a:solidFill>
                  <a:schemeClr val="tx1"/>
                </a:solidFill>
              </a:rPr>
              <a:t>Gióng</a:t>
            </a:r>
            <a:r>
              <a:rPr lang="en-US" sz="3100" dirty="0">
                <a:solidFill>
                  <a:schemeClr val="tx1"/>
                </a:solidFill>
              </a:rPr>
              <a:t> </a:t>
            </a:r>
            <a:r>
              <a:rPr lang="en-US" sz="3100" dirty="0" err="1">
                <a:solidFill>
                  <a:schemeClr val="tx1"/>
                </a:solidFill>
              </a:rPr>
              <a:t>lớn</a:t>
            </a:r>
            <a:r>
              <a:rPr lang="en-US" sz="3100" dirty="0">
                <a:solidFill>
                  <a:schemeClr val="tx1"/>
                </a:solidFill>
              </a:rPr>
              <a:t> </a:t>
            </a:r>
            <a:r>
              <a:rPr lang="en-US" sz="3100" dirty="0" err="1">
                <a:solidFill>
                  <a:schemeClr val="tx1"/>
                </a:solidFill>
              </a:rPr>
              <a:t>nhanh</a:t>
            </a:r>
            <a:r>
              <a:rPr lang="en-US" sz="3100" dirty="0">
                <a:solidFill>
                  <a:schemeClr val="tx1"/>
                </a:solidFill>
              </a:rPr>
              <a:t> </a:t>
            </a:r>
            <a:r>
              <a:rPr lang="en-US" sz="3100" dirty="0" err="1">
                <a:solidFill>
                  <a:schemeClr val="tx1"/>
                </a:solidFill>
              </a:rPr>
              <a:t>như</a:t>
            </a:r>
            <a:r>
              <a:rPr lang="en-US" sz="3100" dirty="0">
                <a:solidFill>
                  <a:schemeClr val="tx1"/>
                </a:solidFill>
              </a:rPr>
              <a:t> </a:t>
            </a:r>
            <a:r>
              <a:rPr lang="en-US" sz="3100" dirty="0" err="1">
                <a:solidFill>
                  <a:schemeClr val="tx1"/>
                </a:solidFill>
              </a:rPr>
              <a:t>thổi</a:t>
            </a:r>
            <a:endParaRPr lang="en-US" sz="3100" dirty="0">
              <a:solidFill>
                <a:schemeClr val="tx1"/>
              </a:solidFill>
            </a:endParaRPr>
          </a:p>
        </p:txBody>
      </p:sp>
      <p:sp>
        <p:nvSpPr>
          <p:cNvPr id="8" name="Up Arrow Callout 7"/>
          <p:cNvSpPr/>
          <p:nvPr/>
        </p:nvSpPr>
        <p:spPr>
          <a:xfrm>
            <a:off x="5257800" y="3429000"/>
            <a:ext cx="5410200" cy="1295400"/>
          </a:xfrm>
          <a:prstGeom prst="upArrowCallout">
            <a:avLst>
              <a:gd name="adj1" fmla="val 25000"/>
              <a:gd name="adj2" fmla="val 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dirty="0">
                <a:solidFill>
                  <a:schemeClr val="tx1"/>
                </a:solidFill>
              </a:rPr>
              <a:t>- Cơm ăn mấy cũng không no</a:t>
            </a:r>
          </a:p>
          <a:p>
            <a:pPr algn="ctr"/>
            <a:r>
              <a:rPr lang="en-US" sz="3100" dirty="0">
                <a:solidFill>
                  <a:schemeClr val="tx1"/>
                </a:solidFill>
              </a:rPr>
              <a:t>- Áo căng đứt chỉ</a:t>
            </a:r>
          </a:p>
        </p:txBody>
      </p:sp>
      <p:sp>
        <p:nvSpPr>
          <p:cNvPr id="11" name="Rounded Rectangle 10">
            <a:hlinkClick r:id="rId3" action="ppaction://hlinksldjump"/>
          </p:cNvPr>
          <p:cNvSpPr/>
          <p:nvPr/>
        </p:nvSpPr>
        <p:spPr>
          <a:xfrm>
            <a:off x="3421380" y="5334001"/>
            <a:ext cx="5440680" cy="1066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dirty="0" err="1">
                <a:solidFill>
                  <a:srgbClr val="FFFF00"/>
                </a:solidFill>
              </a:rPr>
              <a:t>Bà</a:t>
            </a:r>
            <a:r>
              <a:rPr lang="en-US" sz="3200" dirty="0">
                <a:solidFill>
                  <a:srgbClr val="FFFF00"/>
                </a:solidFill>
              </a:rPr>
              <a:t> con </a:t>
            </a:r>
            <a:r>
              <a:rPr lang="en-US" sz="3200" dirty="0" err="1">
                <a:solidFill>
                  <a:srgbClr val="FFFF00"/>
                </a:solidFill>
              </a:rPr>
              <a:t>làng</a:t>
            </a:r>
            <a:r>
              <a:rPr lang="en-US" sz="3200" dirty="0">
                <a:solidFill>
                  <a:srgbClr val="FFFF00"/>
                </a:solidFill>
              </a:rPr>
              <a:t> </a:t>
            </a:r>
            <a:r>
              <a:rPr lang="en-US" sz="3200" dirty="0" err="1">
                <a:solidFill>
                  <a:srgbClr val="FFFF00"/>
                </a:solidFill>
              </a:rPr>
              <a:t>xóm</a:t>
            </a:r>
            <a:r>
              <a:rPr lang="en-US" sz="3200" dirty="0">
                <a:solidFill>
                  <a:srgbClr val="FFFF00"/>
                </a:solidFill>
              </a:rPr>
              <a:t> </a:t>
            </a:r>
            <a:r>
              <a:rPr lang="en-US" sz="3200" dirty="0" err="1">
                <a:solidFill>
                  <a:srgbClr val="FFFF00"/>
                </a:solidFill>
              </a:rPr>
              <a:t>vui</a:t>
            </a:r>
            <a:r>
              <a:rPr lang="en-US" sz="3200" dirty="0">
                <a:solidFill>
                  <a:srgbClr val="FFFF00"/>
                </a:solidFill>
              </a:rPr>
              <a:t> </a:t>
            </a:r>
            <a:r>
              <a:rPr lang="en-US" sz="3200" dirty="0" err="1">
                <a:solidFill>
                  <a:srgbClr val="FFFF00"/>
                </a:solidFill>
              </a:rPr>
              <a:t>lòng</a:t>
            </a:r>
            <a:r>
              <a:rPr lang="en-US" sz="3200" dirty="0">
                <a:solidFill>
                  <a:srgbClr val="FFFF00"/>
                </a:solidFill>
              </a:rPr>
              <a:t> </a:t>
            </a:r>
            <a:r>
              <a:rPr lang="en-US" sz="3200" dirty="0" err="1">
                <a:solidFill>
                  <a:srgbClr val="FFFF00"/>
                </a:solidFill>
              </a:rPr>
              <a:t>góp</a:t>
            </a:r>
            <a:r>
              <a:rPr lang="en-US" sz="3200" dirty="0">
                <a:solidFill>
                  <a:srgbClr val="FFFF00"/>
                </a:solidFill>
              </a:rPr>
              <a:t> </a:t>
            </a:r>
            <a:r>
              <a:rPr lang="en-US" sz="3200" dirty="0" err="1">
                <a:solidFill>
                  <a:srgbClr val="FFFF00"/>
                </a:solidFill>
              </a:rPr>
              <a:t>gạo</a:t>
            </a:r>
            <a:r>
              <a:rPr lang="en-US" sz="3200" dirty="0">
                <a:solidFill>
                  <a:srgbClr val="FFFF00"/>
                </a:solidFill>
              </a:rPr>
              <a:t> </a:t>
            </a:r>
            <a:r>
              <a:rPr lang="en-US" sz="3200" dirty="0" err="1">
                <a:solidFill>
                  <a:srgbClr val="FFFF00"/>
                </a:solidFill>
              </a:rPr>
              <a:t>nuôi</a:t>
            </a:r>
            <a:r>
              <a:rPr lang="en-US" sz="3200" dirty="0">
                <a:solidFill>
                  <a:srgbClr val="FFFF00"/>
                </a:solidFill>
              </a:rPr>
              <a:t> </a:t>
            </a:r>
            <a:r>
              <a:rPr lang="en-US" sz="3200" dirty="0" err="1">
                <a:solidFill>
                  <a:srgbClr val="FFFF00"/>
                </a:solidFill>
              </a:rPr>
              <a:t>cậu</a:t>
            </a:r>
            <a:r>
              <a:rPr lang="en-US" sz="3200" dirty="0">
                <a:solidFill>
                  <a:srgbClr val="FFFF00"/>
                </a:solidFill>
              </a:rPr>
              <a:t> </a:t>
            </a:r>
            <a:r>
              <a:rPr lang="en-US" sz="3200" dirty="0" err="1">
                <a:solidFill>
                  <a:srgbClr val="FFFF00"/>
                </a:solidFill>
              </a:rPr>
              <a:t>bé</a:t>
            </a:r>
            <a:r>
              <a:rPr lang="en-US" sz="3200" dirty="0">
                <a:solidFill>
                  <a:srgbClr val="FFFF00"/>
                </a:solidFill>
              </a:rPr>
              <a:t>.</a:t>
            </a:r>
          </a:p>
        </p:txBody>
      </p:sp>
      <p:pic>
        <p:nvPicPr>
          <p:cNvPr id="1026" name="Picture 2" descr="Káº¿t quáº£ hÃ¬nh áº£nh cho truyen tranh thÃ¡nh giÃ³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18" y="508594"/>
            <a:ext cx="4876801" cy="292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49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Hoạt động nhóm (7 phút)- Phiếu học tập số 1</a:t>
            </a:r>
          </a:p>
        </p:txBody>
      </p:sp>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    </a:t>
            </a:r>
            <a:endParaRPr lang="en-US" dirty="0"/>
          </a:p>
        </p:txBody>
      </p:sp>
      <p:sp>
        <p:nvSpPr>
          <p:cNvPr id="4" name="Title 1"/>
          <p:cNvSpPr txBox="1">
            <a:spLocks/>
          </p:cNvSpPr>
          <p:nvPr/>
        </p:nvSpPr>
        <p:spPr bwMode="auto">
          <a:xfrm>
            <a:off x="762000" y="1524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2" tIns="45718" rIns="91412" bIns="4571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b="1" kern="0"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26649698"/>
              </p:ext>
            </p:extLst>
          </p:nvPr>
        </p:nvGraphicFramePr>
        <p:xfrm>
          <a:off x="606779" y="1417639"/>
          <a:ext cx="10820401" cy="5782268"/>
        </p:xfrm>
        <a:graphic>
          <a:graphicData uri="http://schemas.openxmlformats.org/drawingml/2006/table">
            <a:tbl>
              <a:tblPr firstRow="1" firstCol="1" bandRow="1" bandCol="1">
                <a:tableStyleId>{5C22544A-7EE6-4342-B048-85BDC9FD1C3A}</a:tableStyleId>
              </a:tblPr>
              <a:tblGrid>
                <a:gridCol w="4014019">
                  <a:extLst>
                    <a:ext uri="{9D8B030D-6E8A-4147-A177-3AD203B41FA5}">
                      <a16:colId xmlns:a16="http://schemas.microsoft.com/office/drawing/2014/main" val="192704155"/>
                    </a:ext>
                  </a:extLst>
                </a:gridCol>
                <a:gridCol w="4014019">
                  <a:extLst>
                    <a:ext uri="{9D8B030D-6E8A-4147-A177-3AD203B41FA5}">
                      <a16:colId xmlns:a16="http://schemas.microsoft.com/office/drawing/2014/main" val="2916010061"/>
                    </a:ext>
                  </a:extLst>
                </a:gridCol>
                <a:gridCol w="2792363">
                  <a:extLst>
                    <a:ext uri="{9D8B030D-6E8A-4147-A177-3AD203B41FA5}">
                      <a16:colId xmlns:a16="http://schemas.microsoft.com/office/drawing/2014/main" val="721505844"/>
                    </a:ext>
                  </a:extLst>
                </a:gridCol>
              </a:tblGrid>
              <a:tr h="479472">
                <a:tc>
                  <a:txBody>
                    <a:bodyPr/>
                    <a:lstStyle/>
                    <a:p>
                      <a:pPr marL="0" marR="0" indent="36195" algn="ctr">
                        <a:lnSpc>
                          <a:spcPct val="115000"/>
                        </a:lnSpc>
                        <a:spcBef>
                          <a:spcPts val="0"/>
                        </a:spcBef>
                        <a:spcAft>
                          <a:spcPts val="0"/>
                        </a:spcAft>
                      </a:pPr>
                      <a:r>
                        <a:rPr lang="en-US" sz="1900" dirty="0">
                          <a:solidFill>
                            <a:srgbClr val="7030A0"/>
                          </a:solidFill>
                          <a:latin typeface="Times New Roman" panose="02020603050405020304" pitchFamily="18" charset="0"/>
                          <a:cs typeface="Times New Roman" panose="02020603050405020304" pitchFamily="18" charset="0"/>
                        </a:rPr>
                        <a:t>Chi tiết</a:t>
                      </a:r>
                    </a:p>
                  </a:txBody>
                  <a:tcPr marL="45121" marR="45121" marT="45121" marB="45121"/>
                </a:tc>
                <a:tc>
                  <a:txBody>
                    <a:bodyPr/>
                    <a:lstStyle/>
                    <a:p>
                      <a:pPr marL="0" marR="0" indent="36195" algn="ctr">
                        <a:lnSpc>
                          <a:spcPct val="115000"/>
                        </a:lnSpc>
                        <a:spcBef>
                          <a:spcPts val="0"/>
                        </a:spcBef>
                        <a:spcAft>
                          <a:spcPts val="0"/>
                        </a:spcAft>
                      </a:pPr>
                      <a:r>
                        <a:rPr lang="vi-VN" sz="1900" dirty="0">
                          <a:solidFill>
                            <a:srgbClr val="7030A0"/>
                          </a:solidFill>
                          <a:latin typeface="Times New Roman" panose="02020603050405020304" pitchFamily="18" charset="0"/>
                          <a:cs typeface="Times New Roman" panose="02020603050405020304" pitchFamily="18" charset="0"/>
                        </a:rPr>
                        <a:t>Cảm nhận về ý nghĩa chi tiết</a:t>
                      </a:r>
                      <a:endParaRPr lang="en-US" sz="1900" dirty="0">
                        <a:solidFill>
                          <a:srgbClr val="7030A0"/>
                        </a:solidFill>
                        <a:latin typeface="Times New Roman" panose="02020603050405020304" pitchFamily="18" charset="0"/>
                        <a:cs typeface="Times New Roman" panose="02020603050405020304" pitchFamily="18" charset="0"/>
                      </a:endParaRPr>
                    </a:p>
                  </a:txBody>
                  <a:tcPr marL="45121" marR="45121" marT="45121" marB="45121"/>
                </a:tc>
                <a:tc>
                  <a:txBody>
                    <a:bodyPr/>
                    <a:lstStyle/>
                    <a:p>
                      <a:pPr marL="0" marR="0">
                        <a:spcBef>
                          <a:spcPts val="0"/>
                        </a:spcBef>
                        <a:spcAft>
                          <a:spcPts val="0"/>
                        </a:spcAft>
                      </a:pPr>
                      <a:r>
                        <a:rPr lang="en-US" sz="1900" dirty="0">
                          <a:solidFill>
                            <a:srgbClr val="7030A0"/>
                          </a:solidFill>
                          <a:latin typeface="Times New Roman" panose="02020603050405020304" pitchFamily="18" charset="0"/>
                          <a:cs typeface="Times New Roman" panose="02020603050405020304" pitchFamily="18" charset="0"/>
                        </a:rPr>
                        <a:t>  Nghệ</a:t>
                      </a:r>
                      <a:r>
                        <a:rPr lang="en-US" sz="1900" baseline="0" dirty="0">
                          <a:solidFill>
                            <a:srgbClr val="7030A0"/>
                          </a:solidFill>
                          <a:latin typeface="Times New Roman" panose="02020603050405020304" pitchFamily="18" charset="0"/>
                          <a:cs typeface="Times New Roman" panose="02020603050405020304" pitchFamily="18" charset="0"/>
                        </a:rPr>
                        <a:t>  thuật xây dựng</a:t>
                      </a:r>
                      <a:endParaRPr lang="en-US" sz="1900" dirty="0">
                        <a:solidFill>
                          <a:srgbClr val="7030A0"/>
                        </a:solidFill>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80854905"/>
                  </a:ext>
                </a:extLst>
              </a:tr>
              <a:tr h="594451">
                <a:tc rowSpan="3">
                  <a:txBody>
                    <a:bodyPr/>
                    <a:lstStyle/>
                    <a:p>
                      <a:pPr marL="0" marR="0"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Tiếng nói đầu tiên  xin đi đánh giặc</a:t>
                      </a:r>
                    </a:p>
                  </a:txBody>
                  <a:tcPr marL="45121" marR="45121" marT="45121" marB="45121"/>
                </a:tc>
                <a:tc>
                  <a:txBody>
                    <a:bodyPr/>
                    <a:lstStyle/>
                    <a:p>
                      <a:pPr marL="0" marR="0" indent="36195" algn="just">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-&gt; Ca ngợi  lòng yêu nước tiềm ẩn...</a:t>
                      </a:r>
                    </a:p>
                  </a:txBody>
                  <a:tcPr marL="45121" marR="45121" marT="45121" marB="45121"/>
                </a:tc>
                <a:tc rowSpan="9">
                  <a:txBody>
                    <a:bodyPr/>
                    <a:lstStyle/>
                    <a:p>
                      <a:pPr marL="0" marR="0">
                        <a:spcBef>
                          <a:spcPts val="0"/>
                        </a:spcBef>
                        <a:spcAft>
                          <a:spcPts val="0"/>
                        </a:spcAft>
                      </a:pPr>
                      <a:r>
                        <a:rPr lang="en-US" sz="1900" dirty="0">
                          <a:solidFill>
                            <a:srgbClr val="7030A0"/>
                          </a:solidFill>
                        </a:rPr>
                        <a:t> -&gt; </a:t>
                      </a:r>
                      <a:r>
                        <a:rPr lang="en-US" sz="1900" dirty="0" err="1">
                          <a:solidFill>
                            <a:schemeClr val="tx1"/>
                          </a:solidFill>
                          <a:latin typeface="Times New Roman" panose="02020603050405020304" pitchFamily="18" charset="0"/>
                          <a:cs typeface="Times New Roman" panose="02020603050405020304" pitchFamily="18" charset="0"/>
                        </a:rPr>
                        <a:t>Tưởng</a:t>
                      </a:r>
                      <a:r>
                        <a:rPr lang="en-US" sz="1900" baseline="0" dirty="0">
                          <a:solidFill>
                            <a:schemeClr val="tx1"/>
                          </a:solidFill>
                          <a:latin typeface="Times New Roman" panose="02020603050405020304" pitchFamily="18" charset="0"/>
                          <a:cs typeface="Times New Roman" panose="02020603050405020304" pitchFamily="18" charset="0"/>
                        </a:rPr>
                        <a:t> </a:t>
                      </a:r>
                      <a:r>
                        <a:rPr lang="en-US" sz="1900" baseline="0" dirty="0" err="1">
                          <a:solidFill>
                            <a:schemeClr val="tx1"/>
                          </a:solidFill>
                          <a:latin typeface="Times New Roman" panose="02020603050405020304" pitchFamily="18" charset="0"/>
                          <a:cs typeface="Times New Roman" panose="02020603050405020304" pitchFamily="18" charset="0"/>
                        </a:rPr>
                        <a:t>tượng</a:t>
                      </a:r>
                      <a:r>
                        <a:rPr lang="en-US" sz="1900" baseline="0" dirty="0">
                          <a:solidFill>
                            <a:schemeClr val="tx1"/>
                          </a:solidFill>
                          <a:latin typeface="Times New Roman" panose="02020603050405020304" pitchFamily="18" charset="0"/>
                          <a:cs typeface="Times New Roman" panose="02020603050405020304" pitchFamily="18" charset="0"/>
                        </a:rPr>
                        <a:t>, kì ảo đan xen chi tiết đời thường.</a:t>
                      </a:r>
                      <a:endParaRPr lang="en-US" sz="1900"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1900" dirty="0">
                          <a:solidFill>
                            <a:srgbClr val="7030A0"/>
                          </a:solidFill>
                        </a:rPr>
                        <a:t> </a:t>
                      </a:r>
                    </a:p>
                    <a:p>
                      <a:pPr marL="0" marR="0">
                        <a:spcBef>
                          <a:spcPts val="0"/>
                        </a:spcBef>
                        <a:spcAft>
                          <a:spcPts val="0"/>
                        </a:spcAft>
                      </a:pPr>
                      <a:r>
                        <a:rPr lang="en-US" sz="1900" dirty="0">
                          <a:solidFill>
                            <a:srgbClr val="7030A0"/>
                          </a:solidFill>
                        </a:rPr>
                        <a:t> </a:t>
                      </a:r>
                    </a:p>
                    <a:p>
                      <a:pPr marL="0" marR="0">
                        <a:spcBef>
                          <a:spcPts val="0"/>
                        </a:spcBef>
                        <a:spcAft>
                          <a:spcPts val="0"/>
                        </a:spcAft>
                      </a:pPr>
                      <a:r>
                        <a:rPr lang="en-US" sz="1900" dirty="0">
                          <a:solidFill>
                            <a:srgbClr val="7030A0"/>
                          </a:solidFill>
                        </a:rPr>
                        <a:t> </a:t>
                      </a:r>
                    </a:p>
                    <a:p>
                      <a:pPr marL="0" marR="0">
                        <a:spcBef>
                          <a:spcPts val="0"/>
                        </a:spcBef>
                        <a:spcAft>
                          <a:spcPts val="0"/>
                        </a:spcAft>
                      </a:pPr>
                      <a:r>
                        <a:rPr lang="en-US" sz="1900" dirty="0">
                          <a:solidFill>
                            <a:srgbClr val="7030A0"/>
                          </a:solidFill>
                        </a:rPr>
                        <a:t> </a:t>
                      </a:r>
                    </a:p>
                    <a:p>
                      <a:pPr marL="0" marR="0">
                        <a:spcBef>
                          <a:spcPts val="0"/>
                        </a:spcBef>
                        <a:spcAft>
                          <a:spcPts val="0"/>
                        </a:spcAft>
                      </a:pPr>
                      <a:r>
                        <a:rPr lang="en-US" sz="1900" dirty="0">
                          <a:solidFill>
                            <a:srgbClr val="7030A0"/>
                          </a:solidFill>
                        </a:rPr>
                        <a:t> </a:t>
                      </a:r>
                    </a:p>
                    <a:p>
                      <a:pPr marL="0" marR="0" indent="36195" algn="ctr">
                        <a:lnSpc>
                          <a:spcPct val="115000"/>
                        </a:lnSpc>
                        <a:spcBef>
                          <a:spcPts val="0"/>
                        </a:spcBef>
                        <a:spcAft>
                          <a:spcPts val="0"/>
                        </a:spcAft>
                      </a:pPr>
                      <a:r>
                        <a:rPr lang="vi-VN" sz="1900" dirty="0">
                          <a:solidFill>
                            <a:srgbClr val="7030A0"/>
                          </a:solidFill>
                        </a:rPr>
                        <a:t> </a:t>
                      </a:r>
                      <a:endParaRPr lang="en-US" sz="1900" dirty="0">
                        <a:solidFill>
                          <a:srgbClr val="7030A0"/>
                        </a:solidFill>
                      </a:endParaRPr>
                    </a:p>
                  </a:txBody>
                  <a:tcPr marL="0" marR="0" marT="0" marB="0" anchor="ctr"/>
                </a:tc>
                <a:extLst>
                  <a:ext uri="{0D108BD9-81ED-4DB2-BD59-A6C34878D82A}">
                    <a16:rowId xmlns:a16="http://schemas.microsoft.com/office/drawing/2014/main" val="1495777789"/>
                  </a:ext>
                </a:extLst>
              </a:tr>
              <a:tr h="1087219">
                <a:tc vMerge="1">
                  <a:txBody>
                    <a:bodyPr/>
                    <a:lstStyle/>
                    <a:p>
                      <a:endParaRPr lang="en-US"/>
                    </a:p>
                  </a:txBody>
                  <a:tcPr/>
                </a:tc>
                <a:tc>
                  <a:txBody>
                    <a:bodyPr/>
                    <a:lstStyle/>
                    <a:p>
                      <a:pPr marL="0" marR="0" algn="just">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Nguyện vọng, ý thức tự nguyện đánh giặc cứu nước, yêu nước tạo khả năng kì lạ.</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729255052"/>
                  </a:ext>
                </a:extLst>
              </a:tr>
              <a:tr h="669363">
                <a:tc vMerge="1">
                  <a:txBody>
                    <a:bodyPr/>
                    <a:lstStyle/>
                    <a:p>
                      <a:endParaRPr lang="en-US"/>
                    </a:p>
                  </a:txBody>
                  <a:tcPr/>
                </a:tc>
                <a:tc>
                  <a:txBody>
                    <a:bodyPr/>
                    <a:lstStyle/>
                    <a:p>
                      <a:pPr marL="0" marR="0" algn="just">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S</a:t>
                      </a:r>
                      <a:r>
                        <a:rPr lang="vi-VN" sz="1900" dirty="0">
                          <a:solidFill>
                            <a:schemeClr val="tx1"/>
                          </a:solidFill>
                          <a:latin typeface="Times New Roman" panose="02020603050405020304" pitchFamily="18" charset="0"/>
                          <a:cs typeface="Times New Roman" panose="02020603050405020304" pitchFamily="18" charset="0"/>
                        </a:rPr>
                        <a:t>ức mạnh tự cường </a:t>
                      </a:r>
                      <a:r>
                        <a:rPr lang="en-US" sz="1900" dirty="0">
                          <a:solidFill>
                            <a:schemeClr val="tx1"/>
                          </a:solidFill>
                          <a:latin typeface="Times New Roman" panose="02020603050405020304" pitchFamily="18" charset="0"/>
                          <a:cs typeface="Times New Roman" panose="02020603050405020304" pitchFamily="18" charset="0"/>
                        </a:rPr>
                        <a:t>và niềm</a:t>
                      </a:r>
                      <a:r>
                        <a:rPr lang="vi-VN" sz="1900" dirty="0">
                          <a:solidFill>
                            <a:schemeClr val="tx1"/>
                          </a:solidFill>
                          <a:latin typeface="Times New Roman" panose="02020603050405020304" pitchFamily="18" charset="0"/>
                          <a:cs typeface="Times New Roman" panose="02020603050405020304" pitchFamily="18" charset="0"/>
                        </a:rPr>
                        <a:t> tin chiến thắng</a:t>
                      </a:r>
                      <a:r>
                        <a:rPr lang="en-US" sz="1900" dirty="0">
                          <a:solidFill>
                            <a:schemeClr val="tx1"/>
                          </a:solidFill>
                          <a:latin typeface="Times New Roman" panose="02020603050405020304" pitchFamily="18" charset="0"/>
                          <a:cs typeface="Times New Roman" panose="02020603050405020304" pitchFamily="18" charset="0"/>
                        </a:rPr>
                        <a:t>.</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187609779"/>
                  </a:ext>
                </a:extLst>
              </a:tr>
              <a:tr h="430195">
                <a:tc rowSpan="3">
                  <a:txBody>
                    <a:bodyPr/>
                    <a:lstStyle/>
                    <a:p>
                      <a:pPr marL="0" marR="0" indent="36195"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Gióng đòi roi sắt, ngựa sắt, giáp sắt</a:t>
                      </a:r>
                    </a:p>
                  </a:txBody>
                  <a:tcPr marL="45121" marR="45121" marT="45121" marB="45121"/>
                </a:tc>
                <a:tc>
                  <a:txBody>
                    <a:bodyPr/>
                    <a:lstStyle/>
                    <a:p>
                      <a:pPr marL="0" marR="0" algn="just">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-&gt; Vũ khí hiện đại. </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909090926"/>
                  </a:ext>
                </a:extLst>
              </a:tr>
              <a:tr h="379803">
                <a:tc vMerge="1">
                  <a:txBody>
                    <a:bodyPr/>
                    <a:lstStyle/>
                    <a:p>
                      <a:endParaRPr lang="en-US"/>
                    </a:p>
                  </a:txBody>
                  <a:tcPr/>
                </a:tc>
                <a:tc>
                  <a:txBody>
                    <a:bodyPr/>
                    <a:lstStyle/>
                    <a:p>
                      <a:pPr marL="0" marR="0" algn="just">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 </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322827141"/>
                  </a:ext>
                </a:extLst>
              </a:tr>
              <a:tr h="379803">
                <a:tc vMerge="1">
                  <a:txBody>
                    <a:bodyPr/>
                    <a:lstStyle/>
                    <a:p>
                      <a:endParaRPr lang="en-US"/>
                    </a:p>
                  </a:txBody>
                  <a:tcPr/>
                </a:tc>
                <a:tc>
                  <a:txBody>
                    <a:bodyPr/>
                    <a:lstStyle/>
                    <a:p>
                      <a:pPr marL="0" marR="0" algn="just">
                        <a:spcBef>
                          <a:spcPts val="0"/>
                        </a:spcBef>
                        <a:spcAft>
                          <a:spcPts val="0"/>
                        </a:spcAft>
                      </a:pPr>
                      <a:r>
                        <a:rPr lang="vi-VN" sz="1900" dirty="0">
                          <a:solidFill>
                            <a:schemeClr val="tx1"/>
                          </a:solidFill>
                          <a:latin typeface="Times New Roman" panose="02020603050405020304" pitchFamily="18" charset="0"/>
                          <a:cs typeface="Times New Roman" panose="02020603050405020304" pitchFamily="18" charset="0"/>
                        </a:rPr>
                        <a:t> </a:t>
                      </a:r>
                      <a:endParaRPr lang="en-US" sz="1900" dirty="0">
                        <a:solidFill>
                          <a:schemeClr val="tx1"/>
                        </a:solidFill>
                        <a:latin typeface="Times New Roman" panose="02020603050405020304" pitchFamily="18" charset="0"/>
                        <a:cs typeface="Times New Roman" panose="02020603050405020304" pitchFamily="18" charset="0"/>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904845674"/>
                  </a:ext>
                </a:extLst>
              </a:tr>
              <a:tr h="958923">
                <a:tc rowSpan="3">
                  <a:txBody>
                    <a:bodyPr/>
                    <a:lstStyle/>
                    <a:p>
                      <a:pPr marL="0" marR="0" indent="36195" algn="just">
                        <a:spcBef>
                          <a:spcPts val="0"/>
                        </a:spcBef>
                        <a:spcAft>
                          <a:spcPts val="0"/>
                        </a:spcAft>
                      </a:pPr>
                      <a:r>
                        <a:rPr lang="en-US" sz="1900" dirty="0">
                          <a:solidFill>
                            <a:srgbClr val="FF0000"/>
                          </a:solidFill>
                          <a:latin typeface="Times New Roman" panose="02020603050405020304" pitchFamily="18" charset="0"/>
                          <a:cs typeface="Times New Roman" panose="02020603050405020304" pitchFamily="18" charset="0"/>
                        </a:rPr>
                        <a:t>Bà con góp gạo nuôi Gióng</a:t>
                      </a:r>
                    </a:p>
                  </a:txBody>
                  <a:tcPr marL="45121" marR="45121" marT="45121" marB="45121"/>
                </a:tc>
                <a:tc>
                  <a:txBody>
                    <a:bodyPr/>
                    <a:lstStyle/>
                    <a:p>
                      <a:pPr marL="0" marR="0" algn="just">
                        <a:spcBef>
                          <a:spcPts val="0"/>
                        </a:spcBef>
                        <a:spcAft>
                          <a:spcPts val="0"/>
                        </a:spcAft>
                      </a:pPr>
                      <a:r>
                        <a:rPr lang="en-US" sz="1900" dirty="0">
                          <a:solidFill>
                            <a:schemeClr val="tx1"/>
                          </a:solidFill>
                          <a:latin typeface="Times New Roman" panose="02020603050405020304" pitchFamily="18" charset="0"/>
                          <a:cs typeface="Times New Roman" panose="02020603050405020304" pitchFamily="18" charset="0"/>
                        </a:rPr>
                        <a:t>-&gt; Tinh thần đoàn kết cộng đồng. Đánh giặc cứu nước là ý chí, sức mạnh toàn dân.</a:t>
                      </a: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4085775276"/>
                  </a:ext>
                </a:extLst>
              </a:tr>
              <a:tr h="379803">
                <a:tc vMerge="1">
                  <a:txBody>
                    <a:bodyPr/>
                    <a:lstStyle/>
                    <a:p>
                      <a:endParaRPr lang="en-US"/>
                    </a:p>
                  </a:txBody>
                  <a:tcPr/>
                </a:tc>
                <a:tc>
                  <a:txBody>
                    <a:bodyPr/>
                    <a:lstStyle/>
                    <a:p>
                      <a:pPr marL="0" marR="0" algn="just">
                        <a:spcBef>
                          <a:spcPts val="0"/>
                        </a:spcBef>
                        <a:spcAft>
                          <a:spcPts val="0"/>
                        </a:spcAft>
                      </a:pPr>
                      <a:r>
                        <a:rPr lang="vi-VN" sz="1900" dirty="0">
                          <a:solidFill>
                            <a:srgbClr val="7030A0"/>
                          </a:solidFill>
                        </a:rPr>
                        <a:t> </a:t>
                      </a:r>
                      <a:endParaRPr lang="en-US" sz="1900" dirty="0">
                        <a:solidFill>
                          <a:srgbClr val="7030A0"/>
                        </a:solidFill>
                      </a:endParaRPr>
                    </a:p>
                  </a:txBody>
                  <a:tcPr marL="45121" marR="45121" marT="45121" marB="45121"/>
                </a:tc>
                <a:tc vMerge="1">
                  <a:txBody>
                    <a:bodyPr/>
                    <a:lstStyle/>
                    <a:p>
                      <a:pPr marL="0" marR="0">
                        <a:spcBef>
                          <a:spcPts val="0"/>
                        </a:spcBef>
                        <a:spcAft>
                          <a:spcPts val="0"/>
                        </a:spcAft>
                      </a:pPr>
                      <a:endParaRPr lang="en-US" dirty="0">
                        <a:solidFill>
                          <a:srgbClr val="7030A0"/>
                        </a:solidFill>
                      </a:endParaRPr>
                    </a:p>
                  </a:txBody>
                  <a:tcPr marL="0" marR="0" marT="0" marB="0" anchor="ctr"/>
                </a:tc>
                <a:extLst>
                  <a:ext uri="{0D108BD9-81ED-4DB2-BD59-A6C34878D82A}">
                    <a16:rowId xmlns:a16="http://schemas.microsoft.com/office/drawing/2014/main" val="1753114138"/>
                  </a:ext>
                </a:extLst>
              </a:tr>
              <a:tr h="423236">
                <a:tc vMerge="1">
                  <a:txBody>
                    <a:bodyPr/>
                    <a:lstStyle/>
                    <a:p>
                      <a:endParaRPr lang="en-US"/>
                    </a:p>
                  </a:txBody>
                  <a:tcPr/>
                </a:tc>
                <a:tc>
                  <a:txBody>
                    <a:bodyPr/>
                    <a:lstStyle/>
                    <a:p>
                      <a:pPr marL="0" marR="0">
                        <a:lnSpc>
                          <a:spcPct val="115000"/>
                        </a:lnSpc>
                        <a:spcBef>
                          <a:spcPts val="0"/>
                        </a:spcBef>
                        <a:spcAft>
                          <a:spcPts val="0"/>
                        </a:spcAft>
                      </a:pPr>
                      <a:r>
                        <a:rPr lang="vi-VN" sz="1900" dirty="0">
                          <a:solidFill>
                            <a:srgbClr val="7030A0"/>
                          </a:solidFill>
                        </a:rPr>
                        <a:t> </a:t>
                      </a:r>
                      <a:endParaRPr lang="en-US" sz="1900" dirty="0">
                        <a:solidFill>
                          <a:srgbClr val="7030A0"/>
                        </a:solidFill>
                      </a:endParaRPr>
                    </a:p>
                  </a:txBody>
                  <a:tcPr marL="45121" marR="45121" marT="45121" marB="45121"/>
                </a:tc>
                <a:tc vMerge="1">
                  <a:txBody>
                    <a:bodyPr/>
                    <a:lstStyle/>
                    <a:p>
                      <a:pPr marL="0" marR="0" indent="36195" algn="ctr">
                        <a:lnSpc>
                          <a:spcPct val="115000"/>
                        </a:lnSpc>
                        <a:spcBef>
                          <a:spcPts val="0"/>
                        </a:spcBef>
                        <a:spcAft>
                          <a:spcPts val="0"/>
                        </a:spcAft>
                      </a:pPr>
                      <a:endParaRPr lang="en-US" dirty="0">
                        <a:solidFill>
                          <a:srgbClr val="7030A0"/>
                        </a:solidFill>
                      </a:endParaRPr>
                    </a:p>
                  </a:txBody>
                  <a:tcPr marL="45121" marR="45121" marT="45121" marB="45121"/>
                </a:tc>
                <a:extLst>
                  <a:ext uri="{0D108BD9-81ED-4DB2-BD59-A6C34878D82A}">
                    <a16:rowId xmlns:a16="http://schemas.microsoft.com/office/drawing/2014/main" val="2463879694"/>
                  </a:ext>
                </a:extLst>
              </a:tr>
            </a:tbl>
          </a:graphicData>
        </a:graphic>
      </p:graphicFrame>
    </p:spTree>
    <p:extLst>
      <p:ext uri="{BB962C8B-B14F-4D97-AF65-F5344CB8AC3E}">
        <p14:creationId xmlns:p14="http://schemas.microsoft.com/office/powerpoint/2010/main" val="2520423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Rectangle 15"/>
          <p:cNvSpPr>
            <a:spLocks noChangeArrowheads="1"/>
          </p:cNvSpPr>
          <p:nvPr/>
        </p:nvSpPr>
        <p:spPr bwMode="auto">
          <a:xfrm>
            <a:off x="397242" y="3657600"/>
            <a:ext cx="11277600"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dirty="0">
                <a:solidFill>
                  <a:srgbClr val="000000"/>
                </a:solidFill>
              </a:rPr>
              <a:t>   </a:t>
            </a:r>
            <a:r>
              <a:rPr lang="en-US" altLang="en-US" b="1" dirty="0">
                <a:solidFill>
                  <a:srgbClr val="000000"/>
                </a:solidFill>
              </a:rPr>
              <a:t>- </a:t>
            </a:r>
            <a:r>
              <a:rPr lang="en-US" altLang="en-US" b="1" dirty="0" err="1">
                <a:solidFill>
                  <a:srgbClr val="000000"/>
                </a:solidFill>
              </a:rPr>
              <a:t>Gióng</a:t>
            </a:r>
            <a:r>
              <a:rPr lang="en-US" altLang="en-US" b="1" dirty="0">
                <a:solidFill>
                  <a:srgbClr val="000000"/>
                </a:solidFill>
              </a:rPr>
              <a:t> </a:t>
            </a:r>
            <a:r>
              <a:rPr lang="en-US" altLang="en-US" b="1" dirty="0" err="1">
                <a:solidFill>
                  <a:srgbClr val="000000"/>
                </a:solidFill>
              </a:rPr>
              <a:t>đòi</a:t>
            </a:r>
            <a:r>
              <a:rPr lang="en-US" altLang="en-US" b="1" dirty="0">
                <a:solidFill>
                  <a:srgbClr val="000000"/>
                </a:solidFill>
              </a:rPr>
              <a:t> </a:t>
            </a:r>
            <a:r>
              <a:rPr lang="en-US" altLang="en-US" b="1" dirty="0" err="1">
                <a:solidFill>
                  <a:srgbClr val="000000"/>
                </a:solidFill>
              </a:rPr>
              <a:t>roi</a:t>
            </a:r>
            <a:r>
              <a:rPr lang="en-US" altLang="en-US" b="1" dirty="0">
                <a:solidFill>
                  <a:srgbClr val="000000"/>
                </a:solidFill>
              </a:rPr>
              <a:t> </a:t>
            </a:r>
            <a:r>
              <a:rPr lang="en-US" altLang="en-US" b="1" dirty="0" err="1">
                <a:solidFill>
                  <a:srgbClr val="000000"/>
                </a:solidFill>
              </a:rPr>
              <a:t>sắt</a:t>
            </a:r>
            <a:r>
              <a:rPr lang="en-US" altLang="en-US" b="1" dirty="0">
                <a:solidFill>
                  <a:srgbClr val="000000"/>
                </a:solidFill>
              </a:rPr>
              <a:t>, </a:t>
            </a:r>
            <a:r>
              <a:rPr lang="en-US" altLang="en-US" b="1" dirty="0" err="1">
                <a:solidFill>
                  <a:srgbClr val="000000"/>
                </a:solidFill>
              </a:rPr>
              <a:t>ngựa</a:t>
            </a:r>
            <a:r>
              <a:rPr lang="en-US" altLang="en-US" b="1" dirty="0">
                <a:solidFill>
                  <a:srgbClr val="000000"/>
                </a:solidFill>
              </a:rPr>
              <a:t> </a:t>
            </a:r>
            <a:r>
              <a:rPr lang="en-US" altLang="en-US" b="1" dirty="0" err="1">
                <a:solidFill>
                  <a:srgbClr val="000000"/>
                </a:solidFill>
              </a:rPr>
              <a:t>sắt</a:t>
            </a:r>
            <a:r>
              <a:rPr lang="en-US" altLang="en-US" b="1" dirty="0">
                <a:solidFill>
                  <a:srgbClr val="000000"/>
                </a:solidFill>
              </a:rPr>
              <a:t>, </a:t>
            </a:r>
            <a:r>
              <a:rPr lang="en-US" altLang="en-US" b="1" dirty="0" err="1">
                <a:solidFill>
                  <a:srgbClr val="000000"/>
                </a:solidFill>
              </a:rPr>
              <a:t>giáp</a:t>
            </a:r>
            <a:r>
              <a:rPr lang="en-US" altLang="en-US" b="1" dirty="0">
                <a:solidFill>
                  <a:srgbClr val="000000"/>
                </a:solidFill>
              </a:rPr>
              <a:t> </a:t>
            </a:r>
            <a:r>
              <a:rPr lang="en-US" altLang="en-US" b="1" dirty="0" err="1">
                <a:solidFill>
                  <a:srgbClr val="000000"/>
                </a:solidFill>
              </a:rPr>
              <a:t>sắt</a:t>
            </a:r>
            <a:r>
              <a:rPr lang="en-US" altLang="en-US" b="1" dirty="0">
                <a:solidFill>
                  <a:srgbClr val="000000"/>
                </a:solidFill>
              </a:rPr>
              <a:t>…</a:t>
            </a:r>
          </a:p>
          <a:p>
            <a:pPr>
              <a:spcBef>
                <a:spcPct val="0"/>
              </a:spcBef>
              <a:buClrTx/>
              <a:buFontTx/>
              <a:buNone/>
            </a:pPr>
            <a:r>
              <a:rPr lang="en-US" altLang="en-US" b="1" dirty="0">
                <a:solidFill>
                  <a:srgbClr val="000000"/>
                </a:solidFill>
              </a:rPr>
              <a:t>-&gt; </a:t>
            </a:r>
            <a:r>
              <a:rPr lang="en-US" altLang="en-US" b="1" dirty="0" err="1">
                <a:solidFill>
                  <a:srgbClr val="000000"/>
                </a:solidFill>
              </a:rPr>
              <a:t>Vũ</a:t>
            </a:r>
            <a:r>
              <a:rPr lang="en-US" altLang="en-US" b="1" dirty="0">
                <a:solidFill>
                  <a:srgbClr val="000000"/>
                </a:solidFill>
              </a:rPr>
              <a:t> </a:t>
            </a:r>
            <a:r>
              <a:rPr lang="en-US" altLang="en-US" b="1" dirty="0" err="1">
                <a:solidFill>
                  <a:srgbClr val="000000"/>
                </a:solidFill>
              </a:rPr>
              <a:t>khí</a:t>
            </a:r>
            <a:r>
              <a:rPr lang="en-US" altLang="en-US" b="1" dirty="0">
                <a:solidFill>
                  <a:srgbClr val="000000"/>
                </a:solidFill>
              </a:rPr>
              <a:t> </a:t>
            </a:r>
            <a:r>
              <a:rPr lang="en-US" altLang="en-US" b="1" dirty="0" err="1">
                <a:solidFill>
                  <a:srgbClr val="000000"/>
                </a:solidFill>
              </a:rPr>
              <a:t>hiện</a:t>
            </a:r>
            <a:r>
              <a:rPr lang="en-US" altLang="en-US" b="1" dirty="0">
                <a:solidFill>
                  <a:srgbClr val="000000"/>
                </a:solidFill>
              </a:rPr>
              <a:t> </a:t>
            </a:r>
            <a:r>
              <a:rPr lang="en-US" altLang="en-US" b="1" dirty="0" err="1">
                <a:solidFill>
                  <a:srgbClr val="000000"/>
                </a:solidFill>
              </a:rPr>
              <a:t>đại</a:t>
            </a:r>
            <a:r>
              <a:rPr lang="en-US" altLang="en-US" b="1" dirty="0">
                <a:solidFill>
                  <a:srgbClr val="000000"/>
                </a:solidFill>
              </a:rPr>
              <a:t>.</a:t>
            </a:r>
          </a:p>
        </p:txBody>
      </p:sp>
      <p:sp>
        <p:nvSpPr>
          <p:cNvPr id="17427" name="Text Box 19"/>
          <p:cNvSpPr txBox="1">
            <a:spLocks noChangeArrowheads="1"/>
          </p:cNvSpPr>
          <p:nvPr/>
        </p:nvSpPr>
        <p:spPr bwMode="auto">
          <a:xfrm>
            <a:off x="649288" y="762000"/>
            <a:ext cx="7427912" cy="584771"/>
          </a:xfrm>
          <a:prstGeom prst="rect">
            <a:avLst/>
          </a:prstGeom>
          <a:ln/>
        </p:spPr>
        <p:style>
          <a:lnRef idx="2">
            <a:schemeClr val="dk1"/>
          </a:lnRef>
          <a:fillRef idx="1">
            <a:schemeClr val="lt1"/>
          </a:fillRef>
          <a:effectRef idx="0">
            <a:schemeClr val="dk1"/>
          </a:effectRef>
          <a:fontRef idx="minor">
            <a:schemeClr val="dk1"/>
          </a:fontRef>
        </p:style>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b="1" dirty="0">
                <a:solidFill>
                  <a:srgbClr val="000000"/>
                </a:solidFill>
              </a:rPr>
              <a:t>2. </a:t>
            </a:r>
            <a:r>
              <a:rPr lang="en-US" altLang="en-US" b="1" dirty="0" err="1">
                <a:solidFill>
                  <a:srgbClr val="000000"/>
                </a:solidFill>
              </a:rPr>
              <a:t>Sự</a:t>
            </a:r>
            <a:r>
              <a:rPr lang="en-US" altLang="en-US" b="1" dirty="0">
                <a:solidFill>
                  <a:srgbClr val="000000"/>
                </a:solidFill>
              </a:rPr>
              <a:t> </a:t>
            </a:r>
            <a:r>
              <a:rPr lang="en-US" altLang="en-US" b="1" dirty="0" err="1">
                <a:solidFill>
                  <a:srgbClr val="000000"/>
                </a:solidFill>
              </a:rPr>
              <a:t>lớn</a:t>
            </a:r>
            <a:r>
              <a:rPr lang="en-US" altLang="en-US" b="1" dirty="0">
                <a:solidFill>
                  <a:srgbClr val="000000"/>
                </a:solidFill>
              </a:rPr>
              <a:t> </a:t>
            </a:r>
            <a:r>
              <a:rPr lang="en-US" altLang="en-US" b="1" dirty="0" err="1">
                <a:solidFill>
                  <a:srgbClr val="000000"/>
                </a:solidFill>
              </a:rPr>
              <a:t>lên</a:t>
            </a:r>
            <a:r>
              <a:rPr lang="en-US" altLang="en-US" b="1" dirty="0">
                <a:solidFill>
                  <a:srgbClr val="000000"/>
                </a:solidFill>
              </a:rPr>
              <a:t> </a:t>
            </a:r>
            <a:r>
              <a:rPr lang="en-US" altLang="en-US" b="1" dirty="0" err="1">
                <a:solidFill>
                  <a:srgbClr val="000000"/>
                </a:solidFill>
              </a:rPr>
              <a:t>của</a:t>
            </a:r>
            <a:r>
              <a:rPr lang="en-US" altLang="en-US" b="1" dirty="0">
                <a:solidFill>
                  <a:srgbClr val="000000"/>
                </a:solidFill>
              </a:rPr>
              <a:t> </a:t>
            </a:r>
            <a:r>
              <a:rPr lang="en-US" altLang="en-US" b="1" dirty="0" err="1">
                <a:solidFill>
                  <a:srgbClr val="000000"/>
                </a:solidFill>
              </a:rPr>
              <a:t>Gióng</a:t>
            </a:r>
            <a:r>
              <a:rPr lang="en-US" altLang="en-US" b="1" dirty="0">
                <a:solidFill>
                  <a:srgbClr val="000000"/>
                </a:solidFill>
              </a:rPr>
              <a:t>:</a:t>
            </a:r>
            <a:endParaRPr lang="en-US" altLang="en-US" b="1" dirty="0">
              <a:solidFill>
                <a:srgbClr val="FFFFFF"/>
              </a:solidFill>
            </a:endParaRPr>
          </a:p>
        </p:txBody>
      </p:sp>
      <p:sp>
        <p:nvSpPr>
          <p:cNvPr id="17428" name="Text Box 20"/>
          <p:cNvSpPr txBox="1">
            <a:spLocks noChangeArrowheads="1"/>
          </p:cNvSpPr>
          <p:nvPr/>
        </p:nvSpPr>
        <p:spPr bwMode="auto">
          <a:xfrm>
            <a:off x="562708" y="1447800"/>
            <a:ext cx="11430000" cy="249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0"/>
              </a:spcBef>
              <a:buClrTx/>
              <a:buFontTx/>
              <a:buChar char="-"/>
            </a:pPr>
            <a:r>
              <a:rPr lang="en-US" altLang="en-US" b="1" dirty="0" err="1">
                <a:solidFill>
                  <a:srgbClr val="000000"/>
                </a:solidFill>
              </a:rPr>
              <a:t>Tiếng</a:t>
            </a:r>
            <a:r>
              <a:rPr lang="en-US" altLang="en-US" b="1" dirty="0">
                <a:solidFill>
                  <a:srgbClr val="000000"/>
                </a:solidFill>
              </a:rPr>
              <a:t> </a:t>
            </a:r>
            <a:r>
              <a:rPr lang="en-US" altLang="en-US" b="1" dirty="0" err="1">
                <a:solidFill>
                  <a:srgbClr val="000000"/>
                </a:solidFill>
              </a:rPr>
              <a:t>nói</a:t>
            </a:r>
            <a:r>
              <a:rPr lang="en-US" altLang="en-US" b="1" dirty="0">
                <a:solidFill>
                  <a:srgbClr val="000000"/>
                </a:solidFill>
              </a:rPr>
              <a:t> </a:t>
            </a:r>
            <a:r>
              <a:rPr lang="en-US" altLang="en-US" b="1" dirty="0" err="1">
                <a:solidFill>
                  <a:srgbClr val="000000"/>
                </a:solidFill>
              </a:rPr>
              <a:t>đầu</a:t>
            </a:r>
            <a:r>
              <a:rPr lang="en-US" altLang="en-US" b="1" dirty="0">
                <a:solidFill>
                  <a:srgbClr val="000000"/>
                </a:solidFill>
              </a:rPr>
              <a:t> </a:t>
            </a:r>
            <a:r>
              <a:rPr lang="en-US" altLang="en-US" b="1" dirty="0" err="1">
                <a:solidFill>
                  <a:srgbClr val="000000"/>
                </a:solidFill>
              </a:rPr>
              <a:t>tiên</a:t>
            </a:r>
            <a:r>
              <a:rPr lang="en-US" altLang="en-US" b="1" dirty="0">
                <a:solidFill>
                  <a:srgbClr val="000000"/>
                </a:solidFill>
              </a:rPr>
              <a:t> </a:t>
            </a:r>
            <a:r>
              <a:rPr lang="en-US" altLang="en-US" b="1" dirty="0" err="1">
                <a:solidFill>
                  <a:srgbClr val="000000"/>
                </a:solidFill>
              </a:rPr>
              <a:t>là</a:t>
            </a:r>
            <a:r>
              <a:rPr lang="en-US" altLang="en-US" b="1" dirty="0">
                <a:solidFill>
                  <a:srgbClr val="000000"/>
                </a:solidFill>
              </a:rPr>
              <a:t> </a:t>
            </a:r>
            <a:r>
              <a:rPr lang="en-US" altLang="en-US" b="1" dirty="0" err="1">
                <a:solidFill>
                  <a:srgbClr val="000000"/>
                </a:solidFill>
              </a:rPr>
              <a:t>xin</a:t>
            </a:r>
            <a:r>
              <a:rPr lang="en-US" altLang="en-US" b="1" dirty="0">
                <a:solidFill>
                  <a:srgbClr val="000000"/>
                </a:solidFill>
              </a:rPr>
              <a:t> </a:t>
            </a:r>
            <a:r>
              <a:rPr lang="en-US" altLang="en-US" b="1" dirty="0" err="1">
                <a:solidFill>
                  <a:srgbClr val="000000"/>
                </a:solidFill>
              </a:rPr>
              <a:t>đi</a:t>
            </a:r>
            <a:r>
              <a:rPr lang="en-US" altLang="en-US" b="1" dirty="0">
                <a:solidFill>
                  <a:srgbClr val="000000"/>
                </a:solidFill>
              </a:rPr>
              <a:t> </a:t>
            </a:r>
            <a:r>
              <a:rPr lang="en-US" altLang="en-US" b="1" dirty="0" err="1">
                <a:solidFill>
                  <a:srgbClr val="000000"/>
                </a:solidFill>
              </a:rPr>
              <a:t>đánh</a:t>
            </a:r>
            <a:r>
              <a:rPr lang="en-US" altLang="en-US" b="1" dirty="0">
                <a:solidFill>
                  <a:srgbClr val="000000"/>
                </a:solidFill>
              </a:rPr>
              <a:t> </a:t>
            </a:r>
            <a:r>
              <a:rPr lang="en-US" altLang="en-US" b="1" dirty="0" err="1">
                <a:solidFill>
                  <a:srgbClr val="000000"/>
                </a:solidFill>
              </a:rPr>
              <a:t>giặc</a:t>
            </a:r>
            <a:r>
              <a:rPr lang="en-US" altLang="en-US" b="1" dirty="0">
                <a:solidFill>
                  <a:srgbClr val="000000"/>
                </a:solidFill>
              </a:rPr>
              <a:t> </a:t>
            </a:r>
            <a:r>
              <a:rPr lang="en-US" altLang="en-US" b="1" dirty="0" err="1">
                <a:solidFill>
                  <a:srgbClr val="000000"/>
                </a:solidFill>
              </a:rPr>
              <a:t>và</a:t>
            </a:r>
            <a:r>
              <a:rPr lang="en-US" altLang="en-US" b="1" dirty="0">
                <a:solidFill>
                  <a:srgbClr val="000000"/>
                </a:solidFill>
              </a:rPr>
              <a:t> </a:t>
            </a:r>
            <a:r>
              <a:rPr lang="en-US" altLang="en-US" b="1" dirty="0" err="1">
                <a:solidFill>
                  <a:srgbClr val="000000"/>
                </a:solidFill>
              </a:rPr>
              <a:t>niềm</a:t>
            </a:r>
            <a:r>
              <a:rPr lang="en-US" altLang="en-US" b="1" dirty="0">
                <a:solidFill>
                  <a:srgbClr val="000000"/>
                </a:solidFill>
              </a:rPr>
              <a:t> tin </a:t>
            </a:r>
            <a:r>
              <a:rPr lang="en-US" altLang="en-US" b="1" dirty="0" err="1">
                <a:solidFill>
                  <a:srgbClr val="000000"/>
                </a:solidFill>
              </a:rPr>
              <a:t>chiến</a:t>
            </a:r>
            <a:r>
              <a:rPr lang="en-US" altLang="en-US" b="1" dirty="0">
                <a:solidFill>
                  <a:srgbClr val="000000"/>
                </a:solidFill>
              </a:rPr>
              <a:t> </a:t>
            </a:r>
            <a:r>
              <a:rPr lang="en-US" altLang="en-US" b="1" dirty="0" err="1">
                <a:solidFill>
                  <a:srgbClr val="000000"/>
                </a:solidFill>
              </a:rPr>
              <a:t>thắng</a:t>
            </a:r>
            <a:r>
              <a:rPr lang="en-US" altLang="en-US" b="1" dirty="0">
                <a:solidFill>
                  <a:srgbClr val="000000"/>
                </a:solidFill>
              </a:rPr>
              <a:t>:</a:t>
            </a:r>
            <a:r>
              <a:rPr lang="en-US" altLang="en-US" b="1" i="1" dirty="0">
                <a:solidFill>
                  <a:srgbClr val="000000"/>
                </a:solidFill>
              </a:rPr>
              <a:t>“Ta </a:t>
            </a:r>
            <a:r>
              <a:rPr lang="en-US" altLang="en-US" b="1" i="1" dirty="0" err="1">
                <a:solidFill>
                  <a:srgbClr val="000000"/>
                </a:solidFill>
              </a:rPr>
              <a:t>sẽ</a:t>
            </a:r>
            <a:r>
              <a:rPr lang="en-US" altLang="en-US" b="1" i="1" dirty="0">
                <a:solidFill>
                  <a:srgbClr val="000000"/>
                </a:solidFill>
              </a:rPr>
              <a:t> </a:t>
            </a:r>
            <a:r>
              <a:rPr lang="en-US" altLang="en-US" b="1" i="1" dirty="0" err="1">
                <a:solidFill>
                  <a:srgbClr val="000000"/>
                </a:solidFill>
              </a:rPr>
              <a:t>đánh</a:t>
            </a:r>
            <a:r>
              <a:rPr lang="en-US" altLang="en-US" b="1" i="1" dirty="0">
                <a:solidFill>
                  <a:srgbClr val="000000"/>
                </a:solidFill>
              </a:rPr>
              <a:t> tan </a:t>
            </a:r>
            <a:r>
              <a:rPr lang="en-US" altLang="en-US" b="1" i="1" dirty="0" err="1">
                <a:solidFill>
                  <a:srgbClr val="000000"/>
                </a:solidFill>
              </a:rPr>
              <a:t>lũ</a:t>
            </a:r>
            <a:r>
              <a:rPr lang="en-US" altLang="en-US" b="1" i="1" dirty="0">
                <a:solidFill>
                  <a:srgbClr val="000000"/>
                </a:solidFill>
              </a:rPr>
              <a:t> </a:t>
            </a:r>
            <a:r>
              <a:rPr lang="en-US" altLang="en-US" b="1" i="1" dirty="0" err="1">
                <a:solidFill>
                  <a:srgbClr val="000000"/>
                </a:solidFill>
              </a:rPr>
              <a:t>giặc</a:t>
            </a:r>
            <a:r>
              <a:rPr lang="en-US" altLang="en-US" b="1" i="1" dirty="0">
                <a:solidFill>
                  <a:srgbClr val="000000"/>
                </a:solidFill>
              </a:rPr>
              <a:t> </a:t>
            </a:r>
            <a:r>
              <a:rPr lang="en-US" altLang="en-US" b="1" i="1" dirty="0" err="1">
                <a:solidFill>
                  <a:srgbClr val="000000"/>
                </a:solidFill>
              </a:rPr>
              <a:t>này</a:t>
            </a:r>
            <a:r>
              <a:rPr lang="en-US" altLang="en-US" b="1" i="1" dirty="0">
                <a:solidFill>
                  <a:srgbClr val="000000"/>
                </a:solidFill>
              </a:rPr>
              <a:t>”</a:t>
            </a:r>
          </a:p>
          <a:p>
            <a:pPr>
              <a:spcBef>
                <a:spcPct val="0"/>
              </a:spcBef>
              <a:buClrTx/>
              <a:buNone/>
            </a:pPr>
            <a:r>
              <a:rPr lang="en-US" altLang="en-US" b="1" i="1" dirty="0">
                <a:solidFill>
                  <a:srgbClr val="000000"/>
                </a:solidFill>
              </a:rPr>
              <a:t>-&gt; </a:t>
            </a:r>
            <a:r>
              <a:rPr lang="en-US" altLang="en-US" b="1" dirty="0">
                <a:solidFill>
                  <a:srgbClr val="000000"/>
                </a:solidFill>
              </a:rPr>
              <a:t>Ca </a:t>
            </a:r>
            <a:r>
              <a:rPr lang="en-US" altLang="en-US" b="1" dirty="0" err="1">
                <a:solidFill>
                  <a:srgbClr val="000000"/>
                </a:solidFill>
              </a:rPr>
              <a:t>ngợi</a:t>
            </a:r>
            <a:r>
              <a:rPr lang="en-US" altLang="en-US" b="1" dirty="0">
                <a:solidFill>
                  <a:srgbClr val="000000"/>
                </a:solidFill>
              </a:rPr>
              <a:t> </a:t>
            </a:r>
            <a:r>
              <a:rPr lang="en-US" altLang="en-US" b="1" dirty="0" err="1">
                <a:solidFill>
                  <a:srgbClr val="000000"/>
                </a:solidFill>
              </a:rPr>
              <a:t>lòng</a:t>
            </a:r>
            <a:r>
              <a:rPr lang="en-US" altLang="en-US" b="1" dirty="0">
                <a:solidFill>
                  <a:srgbClr val="000000"/>
                </a:solidFill>
              </a:rPr>
              <a:t> </a:t>
            </a:r>
            <a:r>
              <a:rPr lang="en-US" altLang="en-US" b="1" dirty="0" err="1">
                <a:solidFill>
                  <a:srgbClr val="000000"/>
                </a:solidFill>
              </a:rPr>
              <a:t>yêu</a:t>
            </a:r>
            <a:r>
              <a:rPr lang="en-US" altLang="en-US" b="1" dirty="0">
                <a:solidFill>
                  <a:srgbClr val="000000"/>
                </a:solidFill>
              </a:rPr>
              <a:t> </a:t>
            </a:r>
            <a:r>
              <a:rPr lang="en-US" altLang="en-US" b="1" dirty="0" err="1">
                <a:solidFill>
                  <a:srgbClr val="000000"/>
                </a:solidFill>
              </a:rPr>
              <a:t>nước</a:t>
            </a:r>
            <a:r>
              <a:rPr lang="en-US" altLang="en-US" b="1" dirty="0">
                <a:solidFill>
                  <a:srgbClr val="000000"/>
                </a:solidFill>
              </a:rPr>
              <a:t> </a:t>
            </a:r>
            <a:r>
              <a:rPr lang="en-US" altLang="en-US" b="1" dirty="0" err="1">
                <a:solidFill>
                  <a:srgbClr val="000000"/>
                </a:solidFill>
              </a:rPr>
              <a:t>tiềm</a:t>
            </a:r>
            <a:r>
              <a:rPr lang="en-US" altLang="en-US" b="1" dirty="0">
                <a:solidFill>
                  <a:srgbClr val="000000"/>
                </a:solidFill>
              </a:rPr>
              <a:t> </a:t>
            </a:r>
            <a:r>
              <a:rPr lang="en-US" altLang="en-US" b="1" dirty="0" err="1">
                <a:solidFill>
                  <a:srgbClr val="000000"/>
                </a:solidFill>
              </a:rPr>
              <a:t>ẩn</a:t>
            </a:r>
            <a:r>
              <a:rPr lang="en-US" altLang="en-US" b="1" dirty="0">
                <a:solidFill>
                  <a:srgbClr val="000000"/>
                </a:solidFill>
              </a:rPr>
              <a:t>, </a:t>
            </a:r>
            <a:r>
              <a:rPr lang="en-US" altLang="en-US" b="1" dirty="0" err="1">
                <a:solidFill>
                  <a:srgbClr val="000000"/>
                </a:solidFill>
              </a:rPr>
              <a:t>sức</a:t>
            </a:r>
            <a:r>
              <a:rPr lang="en-US" altLang="en-US" b="1" dirty="0">
                <a:solidFill>
                  <a:srgbClr val="000000"/>
                </a:solidFill>
              </a:rPr>
              <a:t> </a:t>
            </a:r>
            <a:r>
              <a:rPr lang="en-US" altLang="en-US" b="1" dirty="0" err="1">
                <a:solidFill>
                  <a:srgbClr val="000000"/>
                </a:solidFill>
              </a:rPr>
              <a:t>mạnh</a:t>
            </a:r>
            <a:r>
              <a:rPr lang="en-US" altLang="en-US" b="1" dirty="0">
                <a:solidFill>
                  <a:srgbClr val="000000"/>
                </a:solidFill>
              </a:rPr>
              <a:t> </a:t>
            </a:r>
            <a:r>
              <a:rPr lang="en-US" altLang="en-US" b="1" dirty="0" err="1">
                <a:solidFill>
                  <a:srgbClr val="000000"/>
                </a:solidFill>
              </a:rPr>
              <a:t>tự</a:t>
            </a:r>
            <a:r>
              <a:rPr lang="en-US" altLang="en-US" b="1" dirty="0">
                <a:solidFill>
                  <a:srgbClr val="000000"/>
                </a:solidFill>
              </a:rPr>
              <a:t> </a:t>
            </a:r>
            <a:r>
              <a:rPr lang="en-US" altLang="en-US" b="1" dirty="0" err="1">
                <a:solidFill>
                  <a:srgbClr val="000000"/>
                </a:solidFill>
              </a:rPr>
              <a:t>cường</a:t>
            </a:r>
            <a:r>
              <a:rPr lang="en-US" altLang="en-US" b="1" dirty="0">
                <a:solidFill>
                  <a:srgbClr val="000000"/>
                </a:solidFill>
              </a:rPr>
              <a:t> </a:t>
            </a:r>
            <a:r>
              <a:rPr lang="en-US" altLang="en-US" b="1" dirty="0" err="1">
                <a:solidFill>
                  <a:srgbClr val="000000"/>
                </a:solidFill>
              </a:rPr>
              <a:t>của</a:t>
            </a:r>
            <a:r>
              <a:rPr lang="en-US" altLang="en-US" b="1" dirty="0">
                <a:solidFill>
                  <a:srgbClr val="000000"/>
                </a:solidFill>
              </a:rPr>
              <a:t> </a:t>
            </a:r>
            <a:r>
              <a:rPr lang="en-US" altLang="en-US" b="1" dirty="0" err="1">
                <a:solidFill>
                  <a:srgbClr val="000000"/>
                </a:solidFill>
              </a:rPr>
              <a:t>dân</a:t>
            </a:r>
            <a:r>
              <a:rPr lang="en-US" altLang="en-US" b="1" dirty="0">
                <a:solidFill>
                  <a:srgbClr val="000000"/>
                </a:solidFill>
              </a:rPr>
              <a:t> </a:t>
            </a:r>
            <a:r>
              <a:rPr lang="en-US" altLang="en-US" b="1" dirty="0" err="1">
                <a:solidFill>
                  <a:srgbClr val="000000"/>
                </a:solidFill>
              </a:rPr>
              <a:t>tộc</a:t>
            </a:r>
            <a:r>
              <a:rPr lang="en-US" altLang="en-US" b="1" dirty="0">
                <a:solidFill>
                  <a:srgbClr val="000000"/>
                </a:solidFill>
              </a:rPr>
              <a:t>.</a:t>
            </a:r>
          </a:p>
          <a:p>
            <a:pPr>
              <a:spcBef>
                <a:spcPct val="0"/>
              </a:spcBef>
              <a:buClrTx/>
              <a:buNone/>
            </a:pPr>
            <a:endParaRPr lang="en-US" altLang="en-US" sz="2800" dirty="0">
              <a:solidFill>
                <a:srgbClr val="000000"/>
              </a:solidFill>
            </a:endParaRPr>
          </a:p>
        </p:txBody>
      </p:sp>
      <p:sp>
        <p:nvSpPr>
          <p:cNvPr id="17429" name="Text Box 21"/>
          <p:cNvSpPr txBox="1">
            <a:spLocks noChangeArrowheads="1"/>
          </p:cNvSpPr>
          <p:nvPr/>
        </p:nvSpPr>
        <p:spPr bwMode="auto">
          <a:xfrm>
            <a:off x="550985" y="4869179"/>
            <a:ext cx="11441723" cy="200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900" dirty="0">
                <a:solidFill>
                  <a:srgbClr val="000000"/>
                </a:solidFill>
              </a:rPr>
              <a:t> </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Bà</a:t>
            </a:r>
            <a:r>
              <a:rPr lang="en-US" altLang="en-US" b="1" dirty="0">
                <a:solidFill>
                  <a:srgbClr val="000000"/>
                </a:solidFill>
                <a:sym typeface="Wingdings" panose="05000000000000000000" pitchFamily="2" charset="2"/>
              </a:rPr>
              <a:t> con </a:t>
            </a:r>
            <a:r>
              <a:rPr lang="en-US" altLang="en-US" b="1" dirty="0" err="1">
                <a:solidFill>
                  <a:srgbClr val="000000"/>
                </a:solidFill>
                <a:sym typeface="Wingdings" panose="05000000000000000000" pitchFamily="2" charset="2"/>
              </a:rPr>
              <a:t>góp</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gạo</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nuôi</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Gióng</a:t>
            </a:r>
            <a:endParaRPr lang="en-US" altLang="en-US" b="1" dirty="0">
              <a:solidFill>
                <a:srgbClr val="000000"/>
              </a:solidFill>
              <a:sym typeface="Wingdings" panose="05000000000000000000" pitchFamily="2" charset="2"/>
            </a:endParaRPr>
          </a:p>
          <a:p>
            <a:pPr>
              <a:spcBef>
                <a:spcPct val="0"/>
              </a:spcBef>
              <a:buClrTx/>
              <a:buFontTx/>
              <a:buNone/>
            </a:pPr>
            <a:r>
              <a:rPr lang="en-US" altLang="en-US" b="1" dirty="0">
                <a:solidFill>
                  <a:srgbClr val="000000"/>
                </a:solidFill>
                <a:sym typeface="Wingdings" panose="05000000000000000000" pitchFamily="2" charset="2"/>
              </a:rPr>
              <a:t>-&gt; </a:t>
            </a:r>
            <a:r>
              <a:rPr lang="en-US" altLang="en-US" b="1" dirty="0" err="1">
                <a:solidFill>
                  <a:srgbClr val="000000"/>
                </a:solidFill>
                <a:sym typeface="Wingdings" panose="05000000000000000000" pitchFamily="2" charset="2"/>
              </a:rPr>
              <a:t>Thể</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hiện</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tinh</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thần</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đoàn</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kết</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đùm</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bọc</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Sức</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mạnh</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của</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Gióng</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là</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sức</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mạnh</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của</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toàn</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dân</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tộc</a:t>
            </a:r>
            <a:r>
              <a:rPr lang="en-US" altLang="en-US" b="1" dirty="0">
                <a:solidFill>
                  <a:srgbClr val="000000"/>
                </a:solidFill>
                <a:sym typeface="Wingdings" panose="05000000000000000000" pitchFamily="2" charset="2"/>
              </a:rPr>
              <a:t>.</a:t>
            </a:r>
          </a:p>
          <a:p>
            <a:pPr>
              <a:spcBef>
                <a:spcPct val="0"/>
              </a:spcBef>
              <a:buClrTx/>
              <a:buFontTx/>
              <a:buNone/>
            </a:pPr>
            <a:endParaRPr lang="en-US" altLang="en-US" sz="2800" b="1" dirty="0">
              <a:solidFill>
                <a:srgbClr val="000000"/>
              </a:solidFill>
            </a:endParaRPr>
          </a:p>
        </p:txBody>
      </p:sp>
    </p:spTree>
    <p:extLst>
      <p:ext uri="{BB962C8B-B14F-4D97-AF65-F5344CB8AC3E}">
        <p14:creationId xmlns:p14="http://schemas.microsoft.com/office/powerpoint/2010/main" val="3159611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28"/>
                                        </p:tgtEl>
                                        <p:attrNameLst>
                                          <p:attrName>style.visibility</p:attrName>
                                        </p:attrNameLst>
                                      </p:cBhvr>
                                      <p:to>
                                        <p:strVal val="visible"/>
                                      </p:to>
                                    </p:set>
                                    <p:anim calcmode="lin" valueType="num">
                                      <p:cBhvr>
                                        <p:cTn id="14" dur="500" fill="hold"/>
                                        <p:tgtEl>
                                          <p:spTgt spid="17428"/>
                                        </p:tgtEl>
                                        <p:attrNameLst>
                                          <p:attrName>ppt_w</p:attrName>
                                        </p:attrNameLst>
                                      </p:cBhvr>
                                      <p:tavLst>
                                        <p:tav tm="0">
                                          <p:val>
                                            <p:fltVal val="0"/>
                                          </p:val>
                                        </p:tav>
                                        <p:tav tm="100000">
                                          <p:val>
                                            <p:strVal val="#ppt_w"/>
                                          </p:val>
                                        </p:tav>
                                      </p:tavLst>
                                    </p:anim>
                                    <p:anim calcmode="lin" valueType="num">
                                      <p:cBhvr>
                                        <p:cTn id="15" dur="500" fill="hold"/>
                                        <p:tgtEl>
                                          <p:spTgt spid="17428"/>
                                        </p:tgtEl>
                                        <p:attrNameLst>
                                          <p:attrName>ppt_h</p:attrName>
                                        </p:attrNameLst>
                                      </p:cBhvr>
                                      <p:tavLst>
                                        <p:tav tm="0">
                                          <p:val>
                                            <p:fltVal val="0"/>
                                          </p:val>
                                        </p:tav>
                                        <p:tav tm="100000">
                                          <p:val>
                                            <p:strVal val="#ppt_h"/>
                                          </p:val>
                                        </p:tav>
                                      </p:tavLst>
                                    </p:anim>
                                    <p:animEffect transition="in" filter="fade">
                                      <p:cBhvr>
                                        <p:cTn id="16" dur="500"/>
                                        <p:tgtEl>
                                          <p:spTgt spid="174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23"/>
                                        </p:tgtEl>
                                        <p:attrNameLst>
                                          <p:attrName>style.visibility</p:attrName>
                                        </p:attrNameLst>
                                      </p:cBhvr>
                                      <p:to>
                                        <p:strVal val="visible"/>
                                      </p:to>
                                    </p:set>
                                    <p:anim calcmode="lin" valueType="num">
                                      <p:cBhvr>
                                        <p:cTn id="21" dur="500" fill="hold"/>
                                        <p:tgtEl>
                                          <p:spTgt spid="17423"/>
                                        </p:tgtEl>
                                        <p:attrNameLst>
                                          <p:attrName>ppt_w</p:attrName>
                                        </p:attrNameLst>
                                      </p:cBhvr>
                                      <p:tavLst>
                                        <p:tav tm="0">
                                          <p:val>
                                            <p:fltVal val="0"/>
                                          </p:val>
                                        </p:tav>
                                        <p:tav tm="100000">
                                          <p:val>
                                            <p:strVal val="#ppt_w"/>
                                          </p:val>
                                        </p:tav>
                                      </p:tavLst>
                                    </p:anim>
                                    <p:anim calcmode="lin" valueType="num">
                                      <p:cBhvr>
                                        <p:cTn id="22" dur="500" fill="hold"/>
                                        <p:tgtEl>
                                          <p:spTgt spid="17423"/>
                                        </p:tgtEl>
                                        <p:attrNameLst>
                                          <p:attrName>ppt_h</p:attrName>
                                        </p:attrNameLst>
                                      </p:cBhvr>
                                      <p:tavLst>
                                        <p:tav tm="0">
                                          <p:val>
                                            <p:fltVal val="0"/>
                                          </p:val>
                                        </p:tav>
                                        <p:tav tm="100000">
                                          <p:val>
                                            <p:strVal val="#ppt_h"/>
                                          </p:val>
                                        </p:tav>
                                      </p:tavLst>
                                    </p:anim>
                                    <p:animEffect transition="in" filter="fade">
                                      <p:cBhvr>
                                        <p:cTn id="23" dur="500"/>
                                        <p:tgtEl>
                                          <p:spTgt spid="174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429"/>
                                        </p:tgtEl>
                                        <p:attrNameLst>
                                          <p:attrName>style.visibility</p:attrName>
                                        </p:attrNameLst>
                                      </p:cBhvr>
                                      <p:to>
                                        <p:strVal val="visible"/>
                                      </p:to>
                                    </p:set>
                                    <p:anim calcmode="lin" valueType="num">
                                      <p:cBhvr additive="base">
                                        <p:cTn id="28" dur="500" fill="hold"/>
                                        <p:tgtEl>
                                          <p:spTgt spid="17429"/>
                                        </p:tgtEl>
                                        <p:attrNameLst>
                                          <p:attrName>ppt_x</p:attrName>
                                        </p:attrNameLst>
                                      </p:cBhvr>
                                      <p:tavLst>
                                        <p:tav tm="0">
                                          <p:val>
                                            <p:strVal val="#ppt_x"/>
                                          </p:val>
                                        </p:tav>
                                        <p:tav tm="100000">
                                          <p:val>
                                            <p:strVal val="#ppt_x"/>
                                          </p:val>
                                        </p:tav>
                                      </p:tavLst>
                                    </p:anim>
                                    <p:anim calcmode="lin" valueType="num">
                                      <p:cBhvr additive="base">
                                        <p:cTn id="2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p:bldP spid="17427" grpId="0" animBg="1"/>
      <p:bldP spid="17428" grpId="0"/>
      <p:bldP spid="174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524000" y="14478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C00000"/>
                </a:solidFill>
              </a:rPr>
              <a:t> </a:t>
            </a:r>
            <a:r>
              <a:rPr lang="en-US" altLang="en-US" sz="2800" b="1" dirty="0">
                <a:solidFill>
                  <a:srgbClr val="000000"/>
                </a:solidFill>
              </a:rPr>
              <a:t>II. Tìm hiểu văn bản:</a:t>
            </a: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p>
        </p:txBody>
      </p:sp>
      <p:sp>
        <p:nvSpPr>
          <p:cNvPr id="17427" name="Text Box 19"/>
          <p:cNvSpPr txBox="1">
            <a:spLocks noChangeArrowheads="1"/>
          </p:cNvSpPr>
          <p:nvPr/>
        </p:nvSpPr>
        <p:spPr bwMode="auto">
          <a:xfrm>
            <a:off x="1524000" y="8382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800" b="1" dirty="0" err="1">
                <a:solidFill>
                  <a:srgbClr val="000000"/>
                </a:solidFill>
              </a:rPr>
              <a:t>I.Tìm</a:t>
            </a:r>
            <a:r>
              <a:rPr lang="en-US" altLang="en-US" sz="2800" b="1" dirty="0">
                <a:solidFill>
                  <a:srgbClr val="000000"/>
                </a:solidFill>
              </a:rPr>
              <a:t> </a:t>
            </a:r>
            <a:r>
              <a:rPr lang="en-US" altLang="en-US" sz="2800" b="1" dirty="0" err="1">
                <a:solidFill>
                  <a:srgbClr val="000000"/>
                </a:solidFill>
              </a:rPr>
              <a:t>hiểu</a:t>
            </a:r>
            <a:r>
              <a:rPr lang="en-US" altLang="en-US" sz="2800" b="1" dirty="0">
                <a:solidFill>
                  <a:srgbClr val="000000"/>
                </a:solidFill>
              </a:rPr>
              <a:t> </a:t>
            </a:r>
            <a:r>
              <a:rPr lang="en-US" altLang="en-US" sz="2800" b="1" dirty="0" err="1">
                <a:solidFill>
                  <a:srgbClr val="000000"/>
                </a:solidFill>
              </a:rPr>
              <a:t>chung</a:t>
            </a:r>
            <a:r>
              <a:rPr lang="en-US" altLang="en-US" sz="2800" b="1" dirty="0">
                <a:solidFill>
                  <a:srgbClr val="FFFFFF"/>
                </a:solidFill>
              </a:rPr>
              <a:t>:</a:t>
            </a:r>
          </a:p>
        </p:txBody>
      </p:sp>
      <p:sp>
        <p:nvSpPr>
          <p:cNvPr id="17428" name="Text Box 20"/>
          <p:cNvSpPr txBox="1">
            <a:spLocks noChangeArrowheads="1"/>
          </p:cNvSpPr>
          <p:nvPr/>
        </p:nvSpPr>
        <p:spPr bwMode="auto">
          <a:xfrm>
            <a:off x="609600" y="2498727"/>
            <a:ext cx="82822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i="1" dirty="0">
                <a:solidFill>
                  <a:srgbClr val="000000"/>
                </a:solidFill>
              </a:rPr>
              <a:t>3. </a:t>
            </a:r>
            <a:r>
              <a:rPr lang="en-US" altLang="en-US" sz="2800" b="1" i="1" dirty="0" err="1">
                <a:solidFill>
                  <a:srgbClr val="000000"/>
                </a:solidFill>
              </a:rPr>
              <a:t>Thánh</a:t>
            </a:r>
            <a:r>
              <a:rPr lang="en-US" altLang="en-US" sz="2800" b="1" i="1" dirty="0">
                <a:solidFill>
                  <a:srgbClr val="000000"/>
                </a:solidFill>
              </a:rPr>
              <a:t> </a:t>
            </a:r>
            <a:r>
              <a:rPr lang="en-US" altLang="en-US" sz="2800" b="1" i="1" dirty="0" err="1">
                <a:solidFill>
                  <a:srgbClr val="000000"/>
                </a:solidFill>
              </a:rPr>
              <a:t>Gióng</a:t>
            </a:r>
            <a:r>
              <a:rPr lang="en-US" altLang="en-US" sz="2800" b="1" i="1" dirty="0">
                <a:solidFill>
                  <a:srgbClr val="000000"/>
                </a:solidFill>
              </a:rPr>
              <a:t> </a:t>
            </a:r>
            <a:r>
              <a:rPr lang="en-US" altLang="en-US" sz="2800" b="1" i="1" dirty="0" err="1">
                <a:solidFill>
                  <a:srgbClr val="000000"/>
                </a:solidFill>
              </a:rPr>
              <a:t>đánh</a:t>
            </a:r>
            <a:r>
              <a:rPr lang="en-US" altLang="en-US" sz="2800" b="1" i="1" dirty="0">
                <a:solidFill>
                  <a:srgbClr val="000000"/>
                </a:solidFill>
              </a:rPr>
              <a:t> </a:t>
            </a:r>
            <a:r>
              <a:rPr lang="en-US" altLang="en-US" sz="2800" b="1" i="1" dirty="0" err="1">
                <a:solidFill>
                  <a:srgbClr val="000000"/>
                </a:solidFill>
              </a:rPr>
              <a:t>giặc</a:t>
            </a:r>
            <a:r>
              <a:rPr lang="en-US" altLang="en-US" sz="2800" b="1" i="1" dirty="0">
                <a:solidFill>
                  <a:srgbClr val="000000"/>
                </a:solidFill>
              </a:rPr>
              <a:t> </a:t>
            </a:r>
            <a:r>
              <a:rPr lang="en-US" altLang="en-US" sz="2800" b="1" i="1" dirty="0" err="1">
                <a:solidFill>
                  <a:srgbClr val="000000"/>
                </a:solidFill>
              </a:rPr>
              <a:t>và</a:t>
            </a:r>
            <a:r>
              <a:rPr lang="en-US" altLang="en-US" sz="2800" b="1" i="1" dirty="0">
                <a:solidFill>
                  <a:srgbClr val="000000"/>
                </a:solidFill>
              </a:rPr>
              <a:t> bay </a:t>
            </a:r>
            <a:r>
              <a:rPr lang="en-US" altLang="en-US" sz="2800" b="1" i="1" dirty="0" err="1">
                <a:solidFill>
                  <a:srgbClr val="000000"/>
                </a:solidFill>
              </a:rPr>
              <a:t>về</a:t>
            </a:r>
            <a:r>
              <a:rPr lang="en-US" altLang="en-US" sz="2800" b="1" i="1" dirty="0">
                <a:solidFill>
                  <a:srgbClr val="000000"/>
                </a:solidFill>
              </a:rPr>
              <a:t> </a:t>
            </a:r>
            <a:r>
              <a:rPr lang="en-US" altLang="en-US" sz="2800" b="1" i="1" dirty="0" err="1">
                <a:solidFill>
                  <a:srgbClr val="000000"/>
                </a:solidFill>
              </a:rPr>
              <a:t>trời</a:t>
            </a:r>
            <a:r>
              <a:rPr lang="en-US" altLang="en-US" sz="2800" b="1" i="1" dirty="0">
                <a:solidFill>
                  <a:srgbClr val="000000"/>
                </a:solidFill>
              </a:rPr>
              <a:t>:</a:t>
            </a:r>
            <a:r>
              <a:rPr lang="en-US" altLang="en-US" sz="2800" dirty="0">
                <a:solidFill>
                  <a:srgbClr val="000000"/>
                </a:solidFill>
              </a:rPr>
              <a:t> </a:t>
            </a:r>
          </a:p>
        </p:txBody>
      </p:sp>
    </p:spTree>
    <p:extLst>
      <p:ext uri="{BB962C8B-B14F-4D97-AF65-F5344CB8AC3E}">
        <p14:creationId xmlns:p14="http://schemas.microsoft.com/office/powerpoint/2010/main" val="4084659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428"/>
                                        </p:tgtEl>
                                        <p:attrNameLst>
                                          <p:attrName>style.visibility</p:attrName>
                                        </p:attrNameLst>
                                      </p:cBhvr>
                                      <p:to>
                                        <p:strVal val="visible"/>
                                      </p:to>
                                    </p:set>
                                    <p:anim calcmode="lin" valueType="num">
                                      <p:cBhvr>
                                        <p:cTn id="24" dur="500" fill="hold"/>
                                        <p:tgtEl>
                                          <p:spTgt spid="17428"/>
                                        </p:tgtEl>
                                        <p:attrNameLst>
                                          <p:attrName>ppt_w</p:attrName>
                                        </p:attrNameLst>
                                      </p:cBhvr>
                                      <p:tavLst>
                                        <p:tav tm="0">
                                          <p:val>
                                            <p:fltVal val="0"/>
                                          </p:val>
                                        </p:tav>
                                        <p:tav tm="100000">
                                          <p:val>
                                            <p:strVal val="#ppt_w"/>
                                          </p:val>
                                        </p:tav>
                                      </p:tavLst>
                                    </p:anim>
                                    <p:anim calcmode="lin" valueType="num">
                                      <p:cBhvr>
                                        <p:cTn id="25" dur="500" fill="hold"/>
                                        <p:tgtEl>
                                          <p:spTgt spid="17428"/>
                                        </p:tgtEl>
                                        <p:attrNameLst>
                                          <p:attrName>ppt_h</p:attrName>
                                        </p:attrNameLst>
                                      </p:cBhvr>
                                      <p:tavLst>
                                        <p:tav tm="0">
                                          <p:val>
                                            <p:fltVal val="0"/>
                                          </p:val>
                                        </p:tav>
                                        <p:tav tm="100000">
                                          <p:val>
                                            <p:strVal val="#ppt_h"/>
                                          </p:val>
                                        </p:tav>
                                      </p:tavLst>
                                    </p:anim>
                                    <p:animEffect transition="in" filter="fade">
                                      <p:cBhvr>
                                        <p:cTn id="26" dur="5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24" grpId="0"/>
      <p:bldP spid="17427" grpId="0" animBg="1"/>
      <p:bldP spid="174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9711643"/>
              </p:ext>
            </p:extLst>
          </p:nvPr>
        </p:nvGraphicFramePr>
        <p:xfrm>
          <a:off x="609600" y="2764305"/>
          <a:ext cx="10896601" cy="3793741"/>
        </p:xfrm>
        <a:graphic>
          <a:graphicData uri="http://schemas.openxmlformats.org/drawingml/2006/table">
            <a:tbl>
              <a:tblPr firstRow="1" firstCol="1" bandRow="1" bandCol="1">
                <a:tableStyleId>{5C22544A-7EE6-4342-B048-85BDC9FD1C3A}</a:tableStyleId>
              </a:tblPr>
              <a:tblGrid>
                <a:gridCol w="4042289">
                  <a:extLst>
                    <a:ext uri="{9D8B030D-6E8A-4147-A177-3AD203B41FA5}">
                      <a16:colId xmlns:a16="http://schemas.microsoft.com/office/drawing/2014/main" val="257451875"/>
                    </a:ext>
                  </a:extLst>
                </a:gridCol>
                <a:gridCol w="4042289">
                  <a:extLst>
                    <a:ext uri="{9D8B030D-6E8A-4147-A177-3AD203B41FA5}">
                      <a16:colId xmlns:a16="http://schemas.microsoft.com/office/drawing/2014/main" val="3321100041"/>
                    </a:ext>
                  </a:extLst>
                </a:gridCol>
                <a:gridCol w="2812023">
                  <a:extLst>
                    <a:ext uri="{9D8B030D-6E8A-4147-A177-3AD203B41FA5}">
                      <a16:colId xmlns:a16="http://schemas.microsoft.com/office/drawing/2014/main" val="1440061511"/>
                    </a:ext>
                  </a:extLst>
                </a:gridCol>
              </a:tblGrid>
              <a:tr h="609600">
                <a:tc>
                  <a:txBody>
                    <a:bodyPr/>
                    <a:lstStyle/>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effectLst/>
                        </a:rPr>
                        <a:t>  </a:t>
                      </a:r>
                      <a:r>
                        <a:rPr lang="en-US" sz="2000" dirty="0">
                          <a:solidFill>
                            <a:srgbClr val="FF0000"/>
                          </a:solidFill>
                          <a:latin typeface="Times New Roman" panose="02020603050405020304" pitchFamily="18" charset="0"/>
                          <a:cs typeface="Times New Roman" panose="02020603050405020304" pitchFamily="18" charset="0"/>
                        </a:rPr>
                        <a:t>Nghệ</a:t>
                      </a:r>
                      <a:r>
                        <a:rPr lang="en-US" sz="2000" baseline="0" dirty="0">
                          <a:solidFill>
                            <a:srgbClr val="FF0000"/>
                          </a:solidFill>
                          <a:latin typeface="Times New Roman" panose="02020603050405020304" pitchFamily="18" charset="0"/>
                          <a:cs typeface="Times New Roman" panose="02020603050405020304" pitchFamily="18" charset="0"/>
                        </a:rPr>
                        <a:t>  thuật xây dựng</a:t>
                      </a:r>
                      <a:endParaRPr lang="en-US" sz="2000" dirty="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568392815"/>
                  </a:ext>
                </a:extLst>
              </a:tr>
              <a:tr h="201952">
                <a:tc rowSpan="2">
                  <a:txBody>
                    <a:bodyPr/>
                    <a:lstStyle/>
                    <a:p>
                      <a:pPr marL="0" marR="0" algn="just">
                        <a:lnSpc>
                          <a:spcPct val="115000"/>
                        </a:lnSpc>
                        <a:spcBef>
                          <a:spcPts val="0"/>
                        </a:spcBef>
                        <a:spcAft>
                          <a:spcPts val="0"/>
                        </a:spcAft>
                      </a:pPr>
                      <a:r>
                        <a:rPr lang="en-US" sz="1900" dirty="0">
                          <a:solidFill>
                            <a:srgbClr val="FF0000"/>
                          </a:solidFill>
                          <a:effectLst/>
                        </a:rPr>
                        <a:t>Gióng vươn vai trở thành tráng sĩ</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960823589"/>
                  </a:ext>
                </a:extLst>
              </a:tr>
              <a:tr h="528471">
                <a:tc vMerge="1">
                  <a:txBody>
                    <a:bodyPr/>
                    <a:lstStyle/>
                    <a:p>
                      <a:endParaRPr lang="en-US"/>
                    </a:p>
                  </a:txBody>
                  <a:tcPr/>
                </a:tc>
                <a:tc>
                  <a:txBody>
                    <a:bodyPr/>
                    <a:lstStyle/>
                    <a:p>
                      <a:endParaRPr lang="en-US" sz="1900" dirty="0"/>
                    </a:p>
                  </a:txBody>
                  <a:tcPr marL="39635" marR="39635" marT="39635" marB="39635"/>
                </a:tc>
                <a:tc>
                  <a:txBody>
                    <a:bodyPr/>
                    <a:lstStyle/>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44908993"/>
                  </a:ext>
                </a:extLst>
              </a:tr>
              <a:tr h="368831">
                <a:tc rowSpan="2">
                  <a:txBody>
                    <a:bodyPr/>
                    <a:lstStyle/>
                    <a:p>
                      <a:pPr marL="0" marR="0" indent="36195" algn="just">
                        <a:lnSpc>
                          <a:spcPct val="115000"/>
                        </a:lnSpc>
                        <a:spcBef>
                          <a:spcPts val="0"/>
                        </a:spcBef>
                        <a:spcAft>
                          <a:spcPts val="0"/>
                        </a:spcAft>
                      </a:pPr>
                      <a:r>
                        <a:rPr lang="en-US" sz="1900">
                          <a:solidFill>
                            <a:srgbClr val="FF0000"/>
                          </a:solidFill>
                          <a:effectLst/>
                        </a:rPr>
                        <a:t>Gióng nhổ tre bên đường đánh giặc</a:t>
                      </a:r>
                      <a:endParaRPr lang="en-US" sz="190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endParaRPr lang="en-US" sz="190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29285476"/>
                  </a:ext>
                </a:extLst>
              </a:tr>
              <a:tr h="770827">
                <a:tc vMerge="1">
                  <a:txBody>
                    <a:bodyPr/>
                    <a:lstStyle/>
                    <a:p>
                      <a:endParaRPr lang="en-US"/>
                    </a:p>
                  </a:txBody>
                  <a:tcPr/>
                </a:tc>
                <a:tc>
                  <a:txBody>
                    <a:bodyPr/>
                    <a:lstStyle/>
                    <a:p>
                      <a:endParaRPr lang="en-US" sz="1900"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536221677"/>
                  </a:ext>
                </a:extLst>
              </a:tr>
              <a:tr h="910156">
                <a:tc rowSpan="3">
                  <a:txBody>
                    <a:bodyPr/>
                    <a:lstStyle/>
                    <a:p>
                      <a:pPr marL="0" marR="0" indent="36195" algn="just">
                        <a:lnSpc>
                          <a:spcPct val="115000"/>
                        </a:lnSpc>
                        <a:spcBef>
                          <a:spcPts val="0"/>
                        </a:spcBef>
                        <a:spcAft>
                          <a:spcPts val="0"/>
                        </a:spcAft>
                      </a:pPr>
                      <a:r>
                        <a:rPr lang="en-US" sz="1900" dirty="0">
                          <a:solidFill>
                            <a:srgbClr val="FF0000"/>
                          </a:solidFill>
                          <a:effectLst/>
                        </a:rPr>
                        <a:t>Giặc tan, Gióng cởi bỏ giáp sắt rồi bay về trời</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endParaRPr lang="en-US" sz="1900" dirty="0"/>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196557739"/>
                  </a:ext>
                </a:extLst>
              </a:tr>
              <a:tr h="201952">
                <a:tc v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212711431"/>
                  </a:ext>
                </a:extLst>
              </a:tr>
              <a:tr h="201952">
                <a:tc vMerge="1">
                  <a:txBody>
                    <a:bodyPr/>
                    <a:lstStyle/>
                    <a:p>
                      <a:endParaRPr lang="en-US"/>
                    </a:p>
                  </a:txBody>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52145472"/>
                  </a:ext>
                </a:extLst>
              </a:tr>
            </a:tbl>
          </a:graphicData>
        </a:graphic>
      </p:graphicFrame>
      <p:sp>
        <p:nvSpPr>
          <p:cNvPr id="5" name="Title 1"/>
          <p:cNvSpPr>
            <a:spLocks noGrp="1"/>
          </p:cNvSpPr>
          <p:nvPr>
            <p:ph type="title"/>
          </p:nvPr>
        </p:nvSpPr>
        <p:spPr>
          <a:xfrm>
            <a:off x="762000" y="1752601"/>
            <a:ext cx="10972800" cy="639763"/>
          </a:xfrm>
        </p:spPr>
        <p:txBody>
          <a:bodyPr/>
          <a:lstStyle/>
          <a:p>
            <a:r>
              <a:rPr lang="en-US" b="1" dirty="0">
                <a:solidFill>
                  <a:srgbClr val="C00000"/>
                </a:solidFill>
                <a:latin typeface="Times New Roman" panose="02020603050405020304" pitchFamily="18" charset="0"/>
                <a:cs typeface="Times New Roman" panose="02020603050405020304" pitchFamily="18" charset="0"/>
              </a:rPr>
              <a:t>Hoạt </a:t>
            </a:r>
            <a:r>
              <a:rPr lang="en-US" b="1" dirty="0" err="1">
                <a:solidFill>
                  <a:srgbClr val="C00000"/>
                </a:solidFill>
                <a:latin typeface="Times New Roman" panose="02020603050405020304" pitchFamily="18" charset="0"/>
                <a:cs typeface="Times New Roman" panose="02020603050405020304" pitchFamily="18" charset="0"/>
              </a:rPr>
              <a:t>động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bàn</a:t>
            </a:r>
            <a:r>
              <a:rPr lang="en-US" b="1">
                <a:solidFill>
                  <a:srgbClr val="C00000"/>
                </a:solidFill>
                <a:latin typeface="Times New Roman" panose="02020603050405020304" pitchFamily="18" charset="0"/>
                <a:cs typeface="Times New Roman" panose="02020603050405020304" pitchFamily="18" charset="0"/>
              </a:rPr>
              <a:t> (5 </a:t>
            </a:r>
            <a:r>
              <a:rPr lang="en-US" b="1" dirty="0">
                <a:solidFill>
                  <a:srgbClr val="C00000"/>
                </a:solidFill>
                <a:latin typeface="Times New Roman" panose="02020603050405020304" pitchFamily="18" charset="0"/>
                <a:cs typeface="Times New Roman" panose="02020603050405020304" pitchFamily="18" charset="0"/>
              </a:rPr>
              <a:t>phút)- Phiếu học tập số 2</a:t>
            </a:r>
          </a:p>
        </p:txBody>
      </p:sp>
      <p:pic>
        <p:nvPicPr>
          <p:cNvPr id="6" name="图片 24">
            <a:extLst>
              <a:ext uri="{FF2B5EF4-FFF2-40B4-BE49-F238E27FC236}">
                <a16:creationId xmlns:a16="http://schemas.microsoft.com/office/drawing/2014/main" id="{232D064F-3ABE-5341-80D2-3802B9FF1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84" y="175705"/>
            <a:ext cx="3187717" cy="1415623"/>
          </a:xfrm>
          <a:prstGeom prst="rect">
            <a:avLst/>
          </a:prstGeom>
          <a:noFill/>
          <a:ln w="9525">
            <a:noFill/>
          </a:ln>
        </p:spPr>
      </p:pic>
    </p:spTree>
    <p:extLst>
      <p:ext uri="{BB962C8B-B14F-4D97-AF65-F5344CB8AC3E}">
        <p14:creationId xmlns:p14="http://schemas.microsoft.com/office/powerpoint/2010/main" val="3566656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197"/>
            <a:ext cx="9144000" cy="564257"/>
          </a:xfrm>
          <a:prstGeom prst="rect">
            <a:avLst/>
          </a:prstGeom>
          <a:solidFill>
            <a:srgbClr val="C00000"/>
          </a:solidFill>
        </p:spPr>
        <p:txBody>
          <a:bodyPr wrap="square" lIns="91412" tIns="45718" rIns="91412" bIns="45718" rtlCol="0">
            <a:spAutoFit/>
          </a:bodyPr>
          <a:lstStyle/>
          <a:p>
            <a:pPr algn="ctr"/>
            <a:r>
              <a:rPr lang="en-US" sz="3100" dirty="0">
                <a:solidFill>
                  <a:srgbClr val="FFFF00"/>
                </a:solidFill>
              </a:rPr>
              <a:t> Sự thần kỳ của người anh hùng</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77797"/>
            <a:ext cx="7086600" cy="3484603"/>
          </a:xfrm>
          <a:prstGeom prst="rect">
            <a:avLst/>
          </a:prstGeom>
        </p:spPr>
      </p:pic>
      <p:sp>
        <p:nvSpPr>
          <p:cNvPr id="4" name="Up Arrow Callout 3"/>
          <p:cNvSpPr/>
          <p:nvPr/>
        </p:nvSpPr>
        <p:spPr>
          <a:xfrm>
            <a:off x="1752600" y="4038600"/>
            <a:ext cx="8610600" cy="1295400"/>
          </a:xfrm>
          <a:prstGeom prst="upArrowCallout">
            <a:avLst>
              <a:gd name="adj1" fmla="val 22044"/>
              <a:gd name="adj2" fmla="val 25000"/>
              <a:gd name="adj3" fmla="val 11700"/>
              <a:gd name="adj4" fmla="val 782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altLang="en-US" sz="3100" dirty="0" err="1">
                <a:latin typeface="Arail"/>
                <a:cs typeface="Times New Roman" pitchFamily="18" charset="0"/>
              </a:rPr>
              <a:t>Gióng</a:t>
            </a:r>
            <a:r>
              <a:rPr lang="en-US" altLang="en-US" sz="3100" dirty="0">
                <a:latin typeface="Arail"/>
                <a:cs typeface="Times New Roman" pitchFamily="18" charset="0"/>
              </a:rPr>
              <a:t> </a:t>
            </a:r>
            <a:r>
              <a:rPr lang="en-US" altLang="en-US" sz="3100" dirty="0" err="1">
                <a:latin typeface="Arail"/>
                <a:cs typeface="Times New Roman" pitchFamily="18" charset="0"/>
              </a:rPr>
              <a:t>vươn</a:t>
            </a:r>
            <a:r>
              <a:rPr lang="en-US" altLang="en-US" sz="3100" dirty="0">
                <a:latin typeface="Arail"/>
                <a:cs typeface="Times New Roman" pitchFamily="18" charset="0"/>
              </a:rPr>
              <a:t> </a:t>
            </a:r>
            <a:r>
              <a:rPr lang="en-US" altLang="en-US" sz="3100" dirty="0" err="1">
                <a:latin typeface="Arail"/>
                <a:cs typeface="Times New Roman" pitchFamily="18" charset="0"/>
              </a:rPr>
              <a:t>vai</a:t>
            </a:r>
            <a:r>
              <a:rPr lang="en-US" altLang="en-US" sz="3100" dirty="0">
                <a:latin typeface="Arail"/>
                <a:cs typeface="Times New Roman" pitchFamily="18" charset="0"/>
              </a:rPr>
              <a:t> </a:t>
            </a:r>
            <a:r>
              <a:rPr lang="en-US" altLang="en-US" sz="3100" dirty="0" err="1">
                <a:latin typeface="Arail"/>
                <a:cs typeface="Times New Roman" pitchFamily="18" charset="0"/>
              </a:rPr>
              <a:t>đứng</a:t>
            </a:r>
            <a:r>
              <a:rPr lang="en-US" altLang="en-US" sz="3100" dirty="0">
                <a:latin typeface="Arail"/>
                <a:cs typeface="Times New Roman" pitchFamily="18" charset="0"/>
              </a:rPr>
              <a:t> </a:t>
            </a:r>
            <a:r>
              <a:rPr lang="en-US" altLang="en-US" sz="3100" dirty="0" err="1">
                <a:latin typeface="Arail"/>
                <a:cs typeface="Times New Roman" pitchFamily="18" charset="0"/>
              </a:rPr>
              <a:t>dậy</a:t>
            </a:r>
            <a:r>
              <a:rPr lang="en-US" altLang="en-US" sz="3100" dirty="0">
                <a:latin typeface="Arail"/>
                <a:cs typeface="Times New Roman" pitchFamily="18" charset="0"/>
              </a:rPr>
              <a:t>, </a:t>
            </a:r>
            <a:r>
              <a:rPr lang="en-US" altLang="en-US" sz="3100" dirty="0" err="1">
                <a:latin typeface="Arail"/>
                <a:cs typeface="Times New Roman" pitchFamily="18" charset="0"/>
              </a:rPr>
              <a:t>biến</a:t>
            </a:r>
            <a:r>
              <a:rPr lang="en-US" altLang="en-US" sz="3100" dirty="0">
                <a:latin typeface="Arail"/>
                <a:cs typeface="Times New Roman" pitchFamily="18" charset="0"/>
              </a:rPr>
              <a:t> </a:t>
            </a:r>
            <a:r>
              <a:rPr lang="en-US" altLang="en-US" sz="3100" dirty="0" err="1">
                <a:latin typeface="Arail"/>
                <a:cs typeface="Times New Roman" pitchFamily="18" charset="0"/>
              </a:rPr>
              <a:t>thành</a:t>
            </a:r>
            <a:r>
              <a:rPr lang="en-US" altLang="en-US" sz="3100" dirty="0">
                <a:latin typeface="Arail"/>
                <a:cs typeface="Times New Roman" pitchFamily="18" charset="0"/>
              </a:rPr>
              <a:t> </a:t>
            </a:r>
            <a:r>
              <a:rPr lang="en-US" altLang="en-US" sz="3100" dirty="0" err="1">
                <a:latin typeface="Arail"/>
                <a:cs typeface="Times New Roman" pitchFamily="18" charset="0"/>
              </a:rPr>
              <a:t>tráng</a:t>
            </a:r>
            <a:r>
              <a:rPr lang="en-US" altLang="en-US" sz="3100" dirty="0">
                <a:latin typeface="Arail"/>
                <a:cs typeface="Times New Roman" pitchFamily="18" charset="0"/>
              </a:rPr>
              <a:t> </a:t>
            </a:r>
            <a:r>
              <a:rPr lang="en-US" altLang="en-US" sz="3100" dirty="0" err="1">
                <a:latin typeface="Arail"/>
                <a:cs typeface="Times New Roman" pitchFamily="18" charset="0"/>
              </a:rPr>
              <a:t>sĩ</a:t>
            </a:r>
            <a:r>
              <a:rPr lang="en-US" altLang="en-US" sz="3100" dirty="0">
                <a:latin typeface="Arail"/>
                <a:cs typeface="Times New Roman" pitchFamily="18" charset="0"/>
              </a:rPr>
              <a:t>, </a:t>
            </a:r>
            <a:r>
              <a:rPr lang="en-US" altLang="en-US" sz="3100" dirty="0" err="1">
                <a:latin typeface="Arail"/>
                <a:cs typeface="Times New Roman" pitchFamily="18" charset="0"/>
              </a:rPr>
              <a:t>mình</a:t>
            </a:r>
            <a:r>
              <a:rPr lang="en-US" altLang="en-US" sz="3100" dirty="0">
                <a:latin typeface="Arail"/>
                <a:cs typeface="Times New Roman" pitchFamily="18" charset="0"/>
              </a:rPr>
              <a:t> </a:t>
            </a:r>
            <a:r>
              <a:rPr lang="en-US" altLang="en-US" sz="3100" dirty="0" err="1">
                <a:latin typeface="Arail"/>
                <a:cs typeface="Times New Roman" pitchFamily="18" charset="0"/>
              </a:rPr>
              <a:t>cao</a:t>
            </a:r>
            <a:r>
              <a:rPr lang="en-US" altLang="en-US" sz="3100" dirty="0">
                <a:latin typeface="Arail"/>
                <a:cs typeface="Times New Roman" pitchFamily="18" charset="0"/>
              </a:rPr>
              <a:t> </a:t>
            </a:r>
            <a:r>
              <a:rPr lang="en-US" altLang="en-US" sz="3100" dirty="0" err="1">
                <a:latin typeface="Arail"/>
                <a:cs typeface="Times New Roman" pitchFamily="18" charset="0"/>
              </a:rPr>
              <a:t>hơn</a:t>
            </a:r>
            <a:r>
              <a:rPr lang="en-US" altLang="en-US" sz="3100" dirty="0">
                <a:latin typeface="Arail"/>
                <a:cs typeface="Times New Roman" pitchFamily="18" charset="0"/>
              </a:rPr>
              <a:t> </a:t>
            </a:r>
            <a:r>
              <a:rPr lang="en-US" altLang="en-US" sz="3100" dirty="0" err="1">
                <a:latin typeface="Arail"/>
                <a:cs typeface="Times New Roman" pitchFamily="18" charset="0"/>
              </a:rPr>
              <a:t>trượng</a:t>
            </a:r>
            <a:r>
              <a:rPr lang="en-US" altLang="en-US" sz="3100" dirty="0">
                <a:latin typeface="Arail"/>
                <a:cs typeface="Times New Roman" pitchFamily="18" charset="0"/>
              </a:rPr>
              <a:t>, </a:t>
            </a:r>
            <a:r>
              <a:rPr lang="en-US" altLang="en-US" sz="3100" dirty="0" err="1">
                <a:latin typeface="Arail"/>
                <a:cs typeface="Times New Roman" pitchFamily="18" charset="0"/>
              </a:rPr>
              <a:t>oai</a:t>
            </a:r>
            <a:r>
              <a:rPr lang="en-US" altLang="en-US" sz="3100" dirty="0">
                <a:latin typeface="Arail"/>
                <a:cs typeface="Times New Roman" pitchFamily="18" charset="0"/>
              </a:rPr>
              <a:t> </a:t>
            </a:r>
            <a:r>
              <a:rPr lang="en-US" altLang="en-US" sz="3100" dirty="0" err="1">
                <a:latin typeface="Arail"/>
                <a:cs typeface="Times New Roman" pitchFamily="18" charset="0"/>
              </a:rPr>
              <a:t>phong</a:t>
            </a:r>
            <a:r>
              <a:rPr lang="en-US" altLang="en-US" sz="3100" dirty="0">
                <a:latin typeface="Arail"/>
                <a:cs typeface="Times New Roman" pitchFamily="18" charset="0"/>
              </a:rPr>
              <a:t>, </a:t>
            </a:r>
            <a:r>
              <a:rPr lang="en-US" altLang="en-US" sz="3100" dirty="0" err="1">
                <a:latin typeface="Arail"/>
                <a:cs typeface="Times New Roman" pitchFamily="18" charset="0"/>
              </a:rPr>
              <a:t>lẫm</a:t>
            </a:r>
            <a:r>
              <a:rPr lang="en-US" altLang="en-US" sz="3100" dirty="0">
                <a:latin typeface="Arail"/>
                <a:cs typeface="Times New Roman" pitchFamily="18" charset="0"/>
              </a:rPr>
              <a:t> </a:t>
            </a:r>
            <a:r>
              <a:rPr lang="en-US" altLang="en-US" sz="3100" dirty="0" err="1">
                <a:latin typeface="Arail"/>
                <a:cs typeface="Times New Roman" pitchFamily="18" charset="0"/>
              </a:rPr>
              <a:t>liệt</a:t>
            </a:r>
            <a:endParaRPr lang="en-US" sz="3100" dirty="0"/>
          </a:p>
        </p:txBody>
      </p:sp>
      <p:pic>
        <p:nvPicPr>
          <p:cNvPr id="1028" name="Picture 4" descr="hÃ¬nh ná»n Äá»ng hoa lÃ¡ Äáº¹p 1 (1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715000"/>
            <a:ext cx="52578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30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447800"/>
          </a:xfrm>
        </p:spPr>
        <p:txBody>
          <a:bodyPr/>
          <a:lstStyle/>
          <a:p>
            <a:r>
              <a:rPr lang="en-US" dirty="0">
                <a:solidFill>
                  <a:srgbClr val="C00000"/>
                </a:solidFill>
                <a:latin typeface="Times New Roman" panose="02020603050405020304" pitchFamily="18" charset="0"/>
                <a:cs typeface="Times New Roman" panose="02020603050405020304" pitchFamily="18" charset="0"/>
              </a:rPr>
              <a:t>Xem video và chia sẻ ý kiến cá nhân</a:t>
            </a:r>
            <a:br>
              <a:rPr lang="en-US" dirty="0">
                <a:latin typeface="Times New Roman" panose="02020603050405020304" pitchFamily="18" charset="0"/>
                <a:cs typeface="Times New Roman" panose="02020603050405020304" pitchFamily="18" charset="0"/>
              </a:rPr>
            </a:br>
            <a:r>
              <a:rPr lang="en-US" sz="3600" i="1" dirty="0">
                <a:latin typeface="Times New Roman" panose="02020603050405020304" pitchFamily="18" charset="0"/>
                <a:cs typeface="Times New Roman" panose="02020603050405020304" pitchFamily="18" charset="0"/>
              </a:rPr>
              <a:t>H: </a:t>
            </a:r>
            <a:r>
              <a:rPr lang="vi-VN" sz="3600" i="1" dirty="0">
                <a:latin typeface="Times New Roman" panose="02020603050405020304" pitchFamily="18" charset="0"/>
                <a:cs typeface="Times New Roman" panose="02020603050405020304" pitchFamily="18" charset="0"/>
              </a:rPr>
              <a:t>Cho biết nội dung của bài hát? Bài hát gợi cho em cảm xúc gì?</a:t>
            </a:r>
            <a:r>
              <a:rPr lang="en-US" sz="3600" i="1" dirty="0">
                <a:latin typeface="Times New Roman" panose="02020603050405020304" pitchFamily="18" charset="0"/>
                <a:cs typeface="Times New Roman" panose="02020603050405020304" pitchFamily="18" charset="0"/>
              </a:rPr>
              <a:t>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100" y="2514601"/>
            <a:ext cx="11048999" cy="4316507"/>
          </a:xfrm>
          <a:prstGeom prst="rect">
            <a:avLst/>
          </a:prstGeom>
          <a:noFill/>
          <a:ln>
            <a:noFill/>
          </a:ln>
        </p:spPr>
      </p:pic>
      <p:pic>
        <p:nvPicPr>
          <p:cNvPr id="5" name="图片 3">
            <a:extLst>
              <a:ext uri="{FF2B5EF4-FFF2-40B4-BE49-F238E27FC236}">
                <a16:creationId xmlns:a16="http://schemas.microsoft.com/office/drawing/2014/main" id="{75FFF0AA-348B-CA43-BFD1-FB668AB69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244" y="152401"/>
            <a:ext cx="1683757" cy="1371600"/>
          </a:xfrm>
          <a:prstGeom prst="rect">
            <a:avLst/>
          </a:prstGeom>
        </p:spPr>
      </p:pic>
    </p:spTree>
    <p:extLst>
      <p:ext uri="{BB962C8B-B14F-4D97-AF65-F5344CB8AC3E}">
        <p14:creationId xmlns:p14="http://schemas.microsoft.com/office/powerpoint/2010/main" val="5007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76197"/>
            <a:ext cx="9144000" cy="564257"/>
          </a:xfrm>
          <a:prstGeom prst="rect">
            <a:avLst/>
          </a:prstGeom>
          <a:solidFill>
            <a:srgbClr val="C00000"/>
          </a:solidFill>
        </p:spPr>
        <p:txBody>
          <a:bodyPr wrap="square" lIns="91412" tIns="45718" rIns="91412" bIns="45718" rtlCol="0">
            <a:spAutoFit/>
          </a:bodyPr>
          <a:lstStyle/>
          <a:p>
            <a:pPr algn="ctr"/>
            <a:r>
              <a:rPr lang="en-US" sz="3100" dirty="0">
                <a:solidFill>
                  <a:srgbClr val="FFFF00"/>
                </a:solidFill>
              </a:rPr>
              <a:t>Sức mạnh phi thường cây tre cũng là vũ khí</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1"/>
            <a:ext cx="43434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33401"/>
            <a:ext cx="4191000" cy="351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www.gif.ovh/vietnamese-gif/M%C5%A9i%20t%C3%AAn%20Gif/M%C5%A9i%20t%C3%AAn%20Gif%20(9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21101" y="2276491"/>
            <a:ext cx="555899" cy="466727"/>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Callout 4"/>
          <p:cNvSpPr/>
          <p:nvPr/>
        </p:nvSpPr>
        <p:spPr>
          <a:xfrm>
            <a:off x="6199052" y="4046501"/>
            <a:ext cx="4521501" cy="1350047"/>
          </a:xfrm>
          <a:prstGeom prst="upArrowCallout">
            <a:avLst>
              <a:gd name="adj1" fmla="val 25000"/>
              <a:gd name="adj2" fmla="val 25000"/>
              <a:gd name="adj3" fmla="val 16894"/>
              <a:gd name="adj4" fmla="val 77136"/>
            </a:avLst>
          </a:prstGeom>
          <a:solidFill>
            <a:srgbClr val="00B050"/>
          </a:solidFill>
        </p:spPr>
        <p:txBody>
          <a:bodyPr wrap="square" lIns="91412" tIns="45718" rIns="91412" bIns="45718">
            <a:spAutoFit/>
          </a:bodyPr>
          <a:lstStyle/>
          <a:p>
            <a:pPr algn="ctr"/>
            <a:r>
              <a:rPr lang="vi-VN" sz="3100" dirty="0">
                <a:solidFill>
                  <a:schemeClr val="bg1"/>
                </a:solidFill>
              </a:rPr>
              <a:t>Gậy sắt gãy, Gióng nhổ tre bên đường đánh giặc</a:t>
            </a:r>
            <a:endParaRPr lang="en-US" sz="3100" dirty="0">
              <a:solidFill>
                <a:schemeClr val="bg1"/>
              </a:solidFill>
            </a:endParaRPr>
          </a:p>
        </p:txBody>
      </p:sp>
      <p:sp>
        <p:nvSpPr>
          <p:cNvPr id="11" name="Up Arrow Callout 10"/>
          <p:cNvSpPr/>
          <p:nvPr/>
        </p:nvSpPr>
        <p:spPr>
          <a:xfrm>
            <a:off x="1516120" y="4046501"/>
            <a:ext cx="4521501" cy="1350047"/>
          </a:xfrm>
          <a:prstGeom prst="upArrowCallout">
            <a:avLst>
              <a:gd name="adj1" fmla="val 25000"/>
              <a:gd name="adj2" fmla="val 25000"/>
              <a:gd name="adj3" fmla="val 16894"/>
              <a:gd name="adj4" fmla="val 77136"/>
            </a:avLst>
          </a:prstGeom>
          <a:solidFill>
            <a:srgbClr val="00B050"/>
          </a:solidFill>
        </p:spPr>
        <p:txBody>
          <a:bodyPr wrap="square" lIns="91412" tIns="45718" rIns="91412" bIns="45718">
            <a:spAutoFit/>
          </a:bodyPr>
          <a:lstStyle/>
          <a:p>
            <a:pPr algn="ctr"/>
            <a:r>
              <a:rPr lang="en-US" sz="3100" dirty="0" err="1">
                <a:solidFill>
                  <a:schemeClr val="bg1"/>
                </a:solidFill>
              </a:rPr>
              <a:t>Xông</a:t>
            </a:r>
            <a:r>
              <a:rPr lang="en-US" sz="3100" dirty="0">
                <a:solidFill>
                  <a:schemeClr val="bg1"/>
                </a:solidFill>
              </a:rPr>
              <a:t> </a:t>
            </a:r>
            <a:r>
              <a:rPr lang="en-US" sz="3100" dirty="0" err="1">
                <a:solidFill>
                  <a:schemeClr val="bg1"/>
                </a:solidFill>
              </a:rPr>
              <a:t>thẳng</a:t>
            </a:r>
            <a:r>
              <a:rPr lang="en-US" sz="3100" dirty="0">
                <a:solidFill>
                  <a:schemeClr val="bg1"/>
                </a:solidFill>
              </a:rPr>
              <a:t> </a:t>
            </a:r>
            <a:r>
              <a:rPr lang="en-US" sz="3100" dirty="0" err="1">
                <a:solidFill>
                  <a:schemeClr val="bg1"/>
                </a:solidFill>
              </a:rPr>
              <a:t>vào</a:t>
            </a:r>
            <a:r>
              <a:rPr lang="en-US" sz="3100" dirty="0">
                <a:solidFill>
                  <a:schemeClr val="bg1"/>
                </a:solidFill>
              </a:rPr>
              <a:t> </a:t>
            </a:r>
          </a:p>
          <a:p>
            <a:pPr algn="ctr"/>
            <a:r>
              <a:rPr lang="en-US" sz="3100" dirty="0" err="1">
                <a:solidFill>
                  <a:schemeClr val="bg1"/>
                </a:solidFill>
              </a:rPr>
              <a:t>quân</a:t>
            </a:r>
            <a:r>
              <a:rPr lang="en-US" sz="3100" dirty="0">
                <a:solidFill>
                  <a:schemeClr val="bg1"/>
                </a:solidFill>
              </a:rPr>
              <a:t> </a:t>
            </a:r>
            <a:r>
              <a:rPr lang="en-US" sz="3100" dirty="0" err="1">
                <a:solidFill>
                  <a:schemeClr val="bg1"/>
                </a:solidFill>
              </a:rPr>
              <a:t>giặc</a:t>
            </a:r>
            <a:endParaRPr lang="en-US" sz="3100" dirty="0">
              <a:solidFill>
                <a:schemeClr val="bg1"/>
              </a:solidFill>
            </a:endParaRPr>
          </a:p>
        </p:txBody>
      </p:sp>
      <p:sp>
        <p:nvSpPr>
          <p:cNvPr id="18" name="Chevron 17">
            <a:hlinkClick r:id="rId5" action="ppaction://hlinksldjump"/>
          </p:cNvPr>
          <p:cNvSpPr/>
          <p:nvPr/>
        </p:nvSpPr>
        <p:spPr>
          <a:xfrm>
            <a:off x="2133600" y="5791200"/>
            <a:ext cx="8001000" cy="762000"/>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200" dirty="0" err="1">
                <a:solidFill>
                  <a:srgbClr val="FFFF00"/>
                </a:solidFill>
              </a:rPr>
              <a:t>Gióng</a:t>
            </a:r>
            <a:r>
              <a:rPr lang="en-US" sz="3200" dirty="0">
                <a:solidFill>
                  <a:srgbClr val="FFFF00"/>
                </a:solidFill>
              </a:rPr>
              <a:t> </a:t>
            </a:r>
            <a:r>
              <a:rPr lang="en-US" sz="3200" dirty="0" err="1">
                <a:solidFill>
                  <a:srgbClr val="FFFF00"/>
                </a:solidFill>
              </a:rPr>
              <a:t>đánh</a:t>
            </a:r>
            <a:r>
              <a:rPr lang="en-US" sz="3200" dirty="0">
                <a:solidFill>
                  <a:srgbClr val="FFFF00"/>
                </a:solidFill>
              </a:rPr>
              <a:t> tan </a:t>
            </a:r>
            <a:r>
              <a:rPr lang="en-US" sz="3200" dirty="0" err="1">
                <a:solidFill>
                  <a:srgbClr val="FFFF00"/>
                </a:solidFill>
              </a:rPr>
              <a:t>tác</a:t>
            </a:r>
            <a:r>
              <a:rPr lang="en-US" sz="3200" dirty="0">
                <a:solidFill>
                  <a:srgbClr val="FFFF00"/>
                </a:solidFill>
              </a:rPr>
              <a:t> </a:t>
            </a:r>
            <a:r>
              <a:rPr lang="en-US" sz="3200" dirty="0" err="1">
                <a:solidFill>
                  <a:srgbClr val="FFFF00"/>
                </a:solidFill>
              </a:rPr>
              <a:t>bọn</a:t>
            </a:r>
            <a:r>
              <a:rPr lang="en-US" sz="3200" dirty="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xâm</a:t>
            </a:r>
            <a:r>
              <a:rPr lang="en-US" sz="3200" dirty="0">
                <a:solidFill>
                  <a:srgbClr val="FFFF00"/>
                </a:solidFill>
              </a:rPr>
              <a:t> </a:t>
            </a:r>
            <a:r>
              <a:rPr lang="en-US" sz="3200" dirty="0" err="1">
                <a:solidFill>
                  <a:srgbClr val="FFFF00"/>
                </a:solidFill>
              </a:rPr>
              <a:t>lược</a:t>
            </a:r>
            <a:endParaRPr lang="en-US" sz="3200" dirty="0">
              <a:solidFill>
                <a:srgbClr val="FFFF00"/>
              </a:solidFill>
            </a:endParaRPr>
          </a:p>
        </p:txBody>
      </p:sp>
    </p:spTree>
    <p:extLst>
      <p:ext uri="{BB962C8B-B14F-4D97-AF65-F5344CB8AC3E}">
        <p14:creationId xmlns:p14="http://schemas.microsoft.com/office/powerpoint/2010/main" val="1626243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5"/>
            <a:ext cx="9144000" cy="564257"/>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Đánh</a:t>
            </a:r>
            <a:r>
              <a:rPr lang="en-US" sz="3100" dirty="0">
                <a:solidFill>
                  <a:srgbClr val="FFFF00"/>
                </a:solidFill>
              </a:rPr>
              <a:t> </a:t>
            </a:r>
            <a:r>
              <a:rPr lang="en-US" sz="3100" dirty="0" err="1">
                <a:solidFill>
                  <a:srgbClr val="FFFF00"/>
                </a:solidFill>
              </a:rPr>
              <a:t>giặc</a:t>
            </a:r>
            <a:r>
              <a:rPr lang="en-US" sz="3100" dirty="0">
                <a:solidFill>
                  <a:srgbClr val="FFFF00"/>
                </a:solidFill>
              </a:rPr>
              <a:t> </a:t>
            </a:r>
            <a:r>
              <a:rPr lang="en-US" sz="3100" dirty="0" err="1">
                <a:solidFill>
                  <a:srgbClr val="FFFF00"/>
                </a:solidFill>
              </a:rPr>
              <a:t>xong</a:t>
            </a:r>
            <a:r>
              <a:rPr lang="en-US" sz="3100" dirty="0">
                <a:solidFill>
                  <a:srgbClr val="FFFF00"/>
                </a:solidFill>
              </a:rPr>
              <a:t>, </a:t>
            </a:r>
            <a:r>
              <a:rPr lang="en-US" sz="3100" dirty="0" err="1">
                <a:solidFill>
                  <a:srgbClr val="FFFF00"/>
                </a:solidFill>
              </a:rPr>
              <a:t>Gióng</a:t>
            </a:r>
            <a:r>
              <a:rPr lang="en-US" sz="3100" dirty="0">
                <a:solidFill>
                  <a:srgbClr val="FFFF00"/>
                </a:solidFill>
              </a:rPr>
              <a:t> </a:t>
            </a:r>
            <a:r>
              <a:rPr lang="en-US" sz="3100" dirty="0" err="1">
                <a:solidFill>
                  <a:srgbClr val="FFFF00"/>
                </a:solidFill>
              </a:rPr>
              <a:t>làm</a:t>
            </a:r>
            <a:r>
              <a:rPr lang="en-US" sz="3100" dirty="0">
                <a:solidFill>
                  <a:srgbClr val="FFFF00"/>
                </a:solidFill>
              </a:rPr>
              <a:t> </a:t>
            </a:r>
            <a:r>
              <a:rPr lang="en-US" sz="3100" dirty="0" err="1">
                <a:solidFill>
                  <a:srgbClr val="FFFF00"/>
                </a:solidFill>
              </a:rPr>
              <a:t>gì</a:t>
            </a:r>
            <a:r>
              <a:rPr lang="en-US" sz="3100" dirty="0">
                <a:solidFill>
                  <a:srgbClr val="FFFF00"/>
                </a:solidFill>
              </a:rPr>
              <a:t>? </a:t>
            </a:r>
            <a:r>
              <a:rPr lang="en-US" sz="3100" dirty="0" err="1">
                <a:solidFill>
                  <a:srgbClr val="FFFF00"/>
                </a:solidFill>
              </a:rPr>
              <a:t>Vì</a:t>
            </a:r>
            <a:r>
              <a:rPr lang="en-US" sz="3100" dirty="0">
                <a:solidFill>
                  <a:srgbClr val="FFFF00"/>
                </a:solidFill>
              </a:rPr>
              <a:t> </a:t>
            </a:r>
            <a:r>
              <a:rPr lang="en-US" sz="3100" dirty="0" err="1">
                <a:solidFill>
                  <a:srgbClr val="FFFF00"/>
                </a:solidFill>
              </a:rPr>
              <a:t>sao</a:t>
            </a:r>
            <a:r>
              <a:rPr lang="en-US" sz="3100" dirty="0">
                <a:solidFill>
                  <a:srgbClr val="FFFF00"/>
                </a:solidFill>
              </a:rPr>
              <a:t> </a:t>
            </a:r>
            <a:r>
              <a:rPr lang="en-US" sz="3100" dirty="0" err="1">
                <a:solidFill>
                  <a:srgbClr val="FFFF00"/>
                </a:solidFill>
              </a:rPr>
              <a:t>lại</a:t>
            </a:r>
            <a:r>
              <a:rPr lang="en-US" sz="3100" dirty="0">
                <a:solidFill>
                  <a:srgbClr val="FFFF00"/>
                </a:solidFill>
              </a:rPr>
              <a:t> </a:t>
            </a:r>
            <a:r>
              <a:rPr lang="en-US" sz="3100" dirty="0" err="1">
                <a:solidFill>
                  <a:srgbClr val="FFFF00"/>
                </a:solidFill>
              </a:rPr>
              <a:t>thế</a:t>
            </a:r>
            <a:r>
              <a:rPr lang="en-US" sz="3100" dirty="0">
                <a:solidFill>
                  <a:srgbClr val="FFFF00"/>
                </a:solidFill>
              </a:rPr>
              <a:t>?</a:t>
            </a:r>
          </a:p>
        </p:txBody>
      </p:sp>
      <p:sp>
        <p:nvSpPr>
          <p:cNvPr id="8" name="Cloud Callout 7"/>
          <p:cNvSpPr/>
          <p:nvPr/>
        </p:nvSpPr>
        <p:spPr>
          <a:xfrm>
            <a:off x="6629401" y="838200"/>
            <a:ext cx="3932243" cy="2133600"/>
          </a:xfrm>
          <a:prstGeom prst="cloudCallout">
            <a:avLst>
              <a:gd name="adj1" fmla="val -90353"/>
              <a:gd name="adj2" fmla="val 580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600" dirty="0" err="1">
                <a:solidFill>
                  <a:schemeClr val="tx1"/>
                </a:solidFill>
              </a:rPr>
              <a:t>Gióng</a:t>
            </a:r>
            <a:r>
              <a:rPr lang="en-US" sz="3600" dirty="0">
                <a:solidFill>
                  <a:schemeClr val="tx1"/>
                </a:solidFill>
              </a:rPr>
              <a:t> bay </a:t>
            </a:r>
            <a:r>
              <a:rPr lang="en-US" sz="3600" dirty="0" err="1">
                <a:solidFill>
                  <a:schemeClr val="tx1"/>
                </a:solidFill>
              </a:rPr>
              <a:t>về</a:t>
            </a:r>
            <a:r>
              <a:rPr lang="en-US" sz="3600" dirty="0">
                <a:solidFill>
                  <a:schemeClr val="tx1"/>
                </a:solidFill>
              </a:rPr>
              <a:t> </a:t>
            </a:r>
            <a:r>
              <a:rPr lang="en-US" sz="3600" dirty="0" err="1">
                <a:solidFill>
                  <a:schemeClr val="tx1"/>
                </a:solidFill>
              </a:rPr>
              <a:t>trời</a:t>
            </a:r>
            <a:endParaRPr lang="en-US" sz="3600" dirty="0">
              <a:solidFill>
                <a:schemeClr val="tx1"/>
              </a:solidFill>
            </a:endParaRPr>
          </a:p>
        </p:txBody>
      </p:sp>
      <p:sp>
        <p:nvSpPr>
          <p:cNvPr id="10" name="Chevron 9">
            <a:hlinkClick r:id="rId2" action="ppaction://hlinksldjump"/>
          </p:cNvPr>
          <p:cNvSpPr/>
          <p:nvPr/>
        </p:nvSpPr>
        <p:spPr>
          <a:xfrm>
            <a:off x="914400" y="4419600"/>
            <a:ext cx="10439400" cy="205740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r>
              <a:rPr lang="en-US" sz="3200" dirty="0">
                <a:solidFill>
                  <a:srgbClr val="FFFF00"/>
                </a:solidFill>
              </a:rPr>
              <a:t> </a:t>
            </a:r>
            <a:r>
              <a:rPr lang="en-US" sz="3200" dirty="0" err="1">
                <a:solidFill>
                  <a:srgbClr val="FFFF00"/>
                </a:solidFill>
              </a:rPr>
              <a:t>Gióng</a:t>
            </a:r>
            <a:r>
              <a:rPr lang="en-US" sz="3200" dirty="0">
                <a:solidFill>
                  <a:srgbClr val="FFFF00"/>
                </a:solidFill>
              </a:rPr>
              <a:t> </a:t>
            </a:r>
            <a:r>
              <a:rPr lang="en-US" sz="3200" dirty="0" err="1">
                <a:solidFill>
                  <a:srgbClr val="FFFF00"/>
                </a:solidFill>
              </a:rPr>
              <a:t>hoàn</a:t>
            </a:r>
            <a:r>
              <a:rPr lang="en-US" sz="3200" dirty="0">
                <a:solidFill>
                  <a:srgbClr val="FFFF00"/>
                </a:solidFill>
              </a:rPr>
              <a:t> </a:t>
            </a:r>
            <a:r>
              <a:rPr lang="en-US" sz="3200" dirty="0" err="1">
                <a:solidFill>
                  <a:srgbClr val="FFFF00"/>
                </a:solidFill>
              </a:rPr>
              <a:t>thành</a:t>
            </a:r>
            <a:r>
              <a:rPr lang="en-US" sz="3200" dirty="0">
                <a:solidFill>
                  <a:srgbClr val="FFFF00"/>
                </a:solidFill>
              </a:rPr>
              <a:t> </a:t>
            </a:r>
            <a:r>
              <a:rPr lang="en-US" sz="3200" dirty="0" err="1">
                <a:solidFill>
                  <a:srgbClr val="FFFF00"/>
                </a:solidFill>
              </a:rPr>
              <a:t>nhiệm</a:t>
            </a:r>
            <a:r>
              <a:rPr lang="en-US" sz="3200" dirty="0">
                <a:solidFill>
                  <a:srgbClr val="FFFF00"/>
                </a:solidFill>
              </a:rPr>
              <a:t> </a:t>
            </a:r>
            <a:r>
              <a:rPr lang="en-US" sz="3200" dirty="0" err="1">
                <a:solidFill>
                  <a:srgbClr val="FFFF00"/>
                </a:solidFill>
              </a:rPr>
              <a:t>vụ</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cả</a:t>
            </a:r>
            <a:r>
              <a:rPr lang="en-US" sz="3200" dirty="0">
                <a:solidFill>
                  <a:srgbClr val="FFFF00"/>
                </a:solidFill>
              </a:rPr>
              <a:t> </a:t>
            </a:r>
            <a:r>
              <a:rPr lang="en-US" sz="3200" dirty="0" err="1">
                <a:solidFill>
                  <a:srgbClr val="FFFF00"/>
                </a:solidFill>
              </a:rPr>
              <a:t>không</a:t>
            </a:r>
            <a:r>
              <a:rPr lang="en-US" sz="3200" dirty="0">
                <a:solidFill>
                  <a:srgbClr val="FFFF00"/>
                </a:solidFill>
              </a:rPr>
              <a:t> </a:t>
            </a:r>
            <a:r>
              <a:rPr lang="en-US" sz="3200" dirty="0" err="1">
                <a:solidFill>
                  <a:srgbClr val="FFFF00"/>
                </a:solidFill>
              </a:rPr>
              <a:t>đòi</a:t>
            </a:r>
            <a:r>
              <a:rPr lang="en-US" sz="3200" dirty="0">
                <a:solidFill>
                  <a:srgbClr val="FFFF00"/>
                </a:solidFill>
              </a:rPr>
              <a:t> </a:t>
            </a:r>
            <a:r>
              <a:rPr lang="en-US" sz="3200" dirty="0" err="1">
                <a:solidFill>
                  <a:srgbClr val="FFFF00"/>
                </a:solidFill>
              </a:rPr>
              <a:t>hỏi</a:t>
            </a:r>
            <a:r>
              <a:rPr lang="en-US" sz="3200" dirty="0">
                <a:solidFill>
                  <a:srgbClr val="FFFF00"/>
                </a:solidFill>
              </a:rPr>
              <a:t> </a:t>
            </a:r>
            <a:r>
              <a:rPr lang="en-US" sz="3200" dirty="0" err="1">
                <a:solidFill>
                  <a:srgbClr val="FFFF00"/>
                </a:solidFill>
              </a:rPr>
              <a:t>công</a:t>
            </a:r>
            <a:r>
              <a:rPr lang="en-US" sz="3200" dirty="0">
                <a:solidFill>
                  <a:srgbClr val="FFFF00"/>
                </a:solidFill>
              </a:rPr>
              <a:t> </a:t>
            </a:r>
            <a:r>
              <a:rPr lang="en-US" sz="3200" dirty="0" err="1">
                <a:solidFill>
                  <a:srgbClr val="FFFF00"/>
                </a:solidFill>
              </a:rPr>
              <a:t>danh</a:t>
            </a:r>
            <a:r>
              <a:rPr lang="en-US" sz="3200" dirty="0">
                <a:solidFill>
                  <a:srgbClr val="FFFF00"/>
                </a:solidFill>
              </a:rPr>
              <a:t>. </a:t>
            </a:r>
          </a:p>
          <a:p>
            <a:r>
              <a:rPr lang="en-US" sz="3200" dirty="0">
                <a:solidFill>
                  <a:srgbClr val="FFFF00"/>
                </a:solidFill>
              </a:rPr>
              <a:t>- </a:t>
            </a:r>
            <a:r>
              <a:rPr lang="en-US" sz="3200" dirty="0" err="1">
                <a:solidFill>
                  <a:srgbClr val="FFFF00"/>
                </a:solidFill>
              </a:rPr>
              <a:t>Đánh</a:t>
            </a:r>
            <a:r>
              <a:rPr lang="en-US" sz="3200" dirty="0">
                <a:solidFill>
                  <a:srgbClr val="FFFF00"/>
                </a:solidFill>
              </a:rPr>
              <a:t> </a:t>
            </a:r>
            <a:r>
              <a:rPr lang="en-US" sz="3200" dirty="0" err="1">
                <a:solidFill>
                  <a:srgbClr val="FFFF00"/>
                </a:solidFill>
              </a:rPr>
              <a:t>giặc</a:t>
            </a:r>
            <a:r>
              <a:rPr lang="en-US" sz="3200" dirty="0">
                <a:solidFill>
                  <a:srgbClr val="FFFF00"/>
                </a:solidFill>
              </a:rPr>
              <a:t> </a:t>
            </a:r>
            <a:r>
              <a:rPr lang="en-US" sz="3200" dirty="0" err="1">
                <a:solidFill>
                  <a:srgbClr val="FFFF00"/>
                </a:solidFill>
              </a:rPr>
              <a:t>vì</a:t>
            </a:r>
            <a:r>
              <a:rPr lang="en-US" sz="3200" dirty="0">
                <a:solidFill>
                  <a:srgbClr val="FFFF00"/>
                </a:solidFill>
              </a:rPr>
              <a:t> </a:t>
            </a:r>
            <a:r>
              <a:rPr lang="en-US" sz="3200" dirty="0" err="1">
                <a:solidFill>
                  <a:srgbClr val="FFFF00"/>
                </a:solidFill>
              </a:rPr>
              <a:t>trách</a:t>
            </a:r>
            <a:r>
              <a:rPr lang="en-US" sz="3200" dirty="0">
                <a:solidFill>
                  <a:srgbClr val="FFFF00"/>
                </a:solidFill>
              </a:rPr>
              <a:t> </a:t>
            </a:r>
            <a:r>
              <a:rPr lang="en-US" sz="3200" dirty="0" err="1">
                <a:solidFill>
                  <a:srgbClr val="FFFF00"/>
                </a:solidFill>
              </a:rPr>
              <a:t>nhiệm</a:t>
            </a:r>
            <a:r>
              <a:rPr lang="en-US" sz="3200" dirty="0">
                <a:solidFill>
                  <a:srgbClr val="FFFF00"/>
                </a:solidFill>
              </a:rPr>
              <a:t> </a:t>
            </a:r>
            <a:r>
              <a:rPr lang="en-US" sz="3200" dirty="0" err="1">
                <a:solidFill>
                  <a:srgbClr val="FFFF00"/>
                </a:solidFill>
              </a:rPr>
              <a:t>và</a:t>
            </a:r>
            <a:r>
              <a:rPr lang="en-US" sz="3200" dirty="0">
                <a:solidFill>
                  <a:srgbClr val="FFFF00"/>
                </a:solidFill>
              </a:rPr>
              <a:t> </a:t>
            </a:r>
            <a:r>
              <a:rPr lang="en-US" sz="3200" dirty="0" err="1">
                <a:solidFill>
                  <a:srgbClr val="FFFF00"/>
                </a:solidFill>
              </a:rPr>
              <a:t>tự</a:t>
            </a:r>
            <a:r>
              <a:rPr lang="en-US" sz="3200" dirty="0">
                <a:solidFill>
                  <a:srgbClr val="FFFF00"/>
                </a:solidFill>
              </a:rPr>
              <a:t> </a:t>
            </a:r>
            <a:r>
              <a:rPr lang="en-US" sz="3200" dirty="0" err="1">
                <a:solidFill>
                  <a:srgbClr val="FFFF00"/>
                </a:solidFill>
              </a:rPr>
              <a:t>nguyện</a:t>
            </a:r>
            <a:r>
              <a:rPr lang="en-US" sz="3200" dirty="0">
                <a:solidFill>
                  <a:srgbClr val="FFFF00"/>
                </a:solidFill>
              </a:rPr>
              <a:t> </a:t>
            </a:r>
            <a:r>
              <a:rPr lang="en-US" sz="3200" dirty="0" err="1">
                <a:solidFill>
                  <a:srgbClr val="FFFF00"/>
                </a:solidFill>
              </a:rPr>
              <a:t>nên</a:t>
            </a:r>
            <a:r>
              <a:rPr lang="en-US" sz="3200" dirty="0">
                <a:solidFill>
                  <a:srgbClr val="FFFF00"/>
                </a:solidFill>
              </a:rPr>
              <a:t> </a:t>
            </a:r>
            <a:r>
              <a:rPr lang="en-US" sz="3200" dirty="0" err="1">
                <a:solidFill>
                  <a:srgbClr val="FFFF00"/>
                </a:solidFill>
              </a:rPr>
              <a:t>không</a:t>
            </a:r>
            <a:r>
              <a:rPr lang="en-US" sz="3200" dirty="0">
                <a:solidFill>
                  <a:srgbClr val="FFFF00"/>
                </a:solidFill>
              </a:rPr>
              <a:t> </a:t>
            </a:r>
            <a:r>
              <a:rPr lang="en-US" sz="3200" dirty="0" err="1">
                <a:solidFill>
                  <a:srgbClr val="FFFF00"/>
                </a:solidFill>
              </a:rPr>
              <a:t>màng</a:t>
            </a:r>
            <a:r>
              <a:rPr lang="en-US" sz="3200" dirty="0">
                <a:solidFill>
                  <a:srgbClr val="FFFF00"/>
                </a:solidFill>
              </a:rPr>
              <a:t> </a:t>
            </a:r>
            <a:r>
              <a:rPr lang="en-US" sz="3200" dirty="0" err="1">
                <a:solidFill>
                  <a:srgbClr val="FFFF00"/>
                </a:solidFill>
              </a:rPr>
              <a:t>danh</a:t>
            </a:r>
            <a:r>
              <a:rPr lang="en-US" sz="3200" dirty="0">
                <a:solidFill>
                  <a:srgbClr val="FFFF00"/>
                </a:solidFill>
              </a:rPr>
              <a:t> </a:t>
            </a:r>
            <a:r>
              <a:rPr lang="en-US" sz="3200" dirty="0" err="1">
                <a:solidFill>
                  <a:srgbClr val="FFFF00"/>
                </a:solidFill>
              </a:rPr>
              <a:t>lợi</a:t>
            </a:r>
            <a:r>
              <a:rPr lang="en-US" sz="3200" dirty="0">
                <a:solidFill>
                  <a:srgbClr val="FFFF00"/>
                </a:solidFill>
              </a:rPr>
              <a:t> </a:t>
            </a:r>
          </a:p>
        </p:txBody>
      </p:sp>
      <p:pic>
        <p:nvPicPr>
          <p:cNvPr id="9" name="Picture 8" descr="Mẫu bài phân tích truyện thánh gióng chi tiết và hay nhất"/>
          <p:cNvPicPr/>
          <p:nvPr/>
        </p:nvPicPr>
        <p:blipFill>
          <a:blip r:embed="rId3">
            <a:extLst>
              <a:ext uri="{28A0092B-C50C-407E-A947-70E740481C1C}">
                <a14:useLocalDpi xmlns:a14="http://schemas.microsoft.com/office/drawing/2010/main" val="0"/>
              </a:ext>
            </a:extLst>
          </a:blip>
          <a:srcRect/>
          <a:stretch>
            <a:fillRect/>
          </a:stretch>
        </p:blipFill>
        <p:spPr bwMode="auto">
          <a:xfrm>
            <a:off x="914400" y="820271"/>
            <a:ext cx="4800600" cy="3429000"/>
          </a:xfrm>
          <a:prstGeom prst="rect">
            <a:avLst/>
          </a:prstGeom>
          <a:noFill/>
          <a:ln>
            <a:noFill/>
          </a:ln>
        </p:spPr>
      </p:pic>
    </p:spTree>
    <p:extLst>
      <p:ext uri="{BB962C8B-B14F-4D97-AF65-F5344CB8AC3E}">
        <p14:creationId xmlns:p14="http://schemas.microsoft.com/office/powerpoint/2010/main" val="1626243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2048149"/>
              </p:ext>
            </p:extLst>
          </p:nvPr>
        </p:nvGraphicFramePr>
        <p:xfrm>
          <a:off x="609600" y="990616"/>
          <a:ext cx="10896601" cy="5580977"/>
        </p:xfrm>
        <a:graphic>
          <a:graphicData uri="http://schemas.openxmlformats.org/drawingml/2006/table">
            <a:tbl>
              <a:tblPr firstRow="1" firstCol="1" bandRow="1" bandCol="1">
                <a:tableStyleId>{5C22544A-7EE6-4342-B048-85BDC9FD1C3A}</a:tableStyleId>
              </a:tblPr>
              <a:tblGrid>
                <a:gridCol w="4042289">
                  <a:extLst>
                    <a:ext uri="{9D8B030D-6E8A-4147-A177-3AD203B41FA5}">
                      <a16:colId xmlns:a16="http://schemas.microsoft.com/office/drawing/2014/main" val="257451875"/>
                    </a:ext>
                  </a:extLst>
                </a:gridCol>
                <a:gridCol w="4042289">
                  <a:extLst>
                    <a:ext uri="{9D8B030D-6E8A-4147-A177-3AD203B41FA5}">
                      <a16:colId xmlns:a16="http://schemas.microsoft.com/office/drawing/2014/main" val="3321100041"/>
                    </a:ext>
                  </a:extLst>
                </a:gridCol>
                <a:gridCol w="2812023">
                  <a:extLst>
                    <a:ext uri="{9D8B030D-6E8A-4147-A177-3AD203B41FA5}">
                      <a16:colId xmlns:a16="http://schemas.microsoft.com/office/drawing/2014/main" val="1440061511"/>
                    </a:ext>
                  </a:extLst>
                </a:gridCol>
              </a:tblGrid>
              <a:tr h="609600">
                <a:tc>
                  <a:txBody>
                    <a:bodyPr/>
                    <a:lstStyle/>
                    <a:p>
                      <a:pPr marL="0" marR="0" indent="36195" algn="ctr">
                        <a:lnSpc>
                          <a:spcPct val="115000"/>
                        </a:lnSpc>
                        <a:spcBef>
                          <a:spcPts val="0"/>
                        </a:spcBef>
                        <a:spcAft>
                          <a:spcPts val="0"/>
                        </a:spcAft>
                      </a:pPr>
                      <a:r>
                        <a:rPr lang="en-US" sz="2000" dirty="0">
                          <a:solidFill>
                            <a:srgbClr val="FF0000"/>
                          </a:solidFill>
                          <a:effectLst/>
                        </a:rPr>
                        <a:t>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2000" dirty="0">
                          <a:solidFill>
                            <a:srgbClr val="FF0000"/>
                          </a:solidFill>
                          <a:effectLst/>
                        </a:rPr>
                        <a:t>Cảm nhận về ý nghĩa chi tiết</a:t>
                      </a: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effectLst/>
                        </a:rPr>
                        <a:t> </a:t>
                      </a:r>
                      <a:r>
                        <a:rPr lang="en-US" sz="2000" dirty="0">
                          <a:solidFill>
                            <a:srgbClr val="FF0000"/>
                          </a:solidFill>
                          <a:latin typeface="Times New Roman" panose="02020603050405020304" pitchFamily="18" charset="0"/>
                          <a:cs typeface="Times New Roman" panose="02020603050405020304" pitchFamily="18" charset="0"/>
                        </a:rPr>
                        <a:t>Nghệ</a:t>
                      </a:r>
                      <a:r>
                        <a:rPr lang="en-US" sz="2000" baseline="0" dirty="0">
                          <a:solidFill>
                            <a:srgbClr val="FF0000"/>
                          </a:solidFill>
                          <a:latin typeface="Times New Roman" panose="02020603050405020304" pitchFamily="18" charset="0"/>
                          <a:cs typeface="Times New Roman" panose="02020603050405020304" pitchFamily="18" charset="0"/>
                        </a:rPr>
                        <a:t>  thuật xây dựng</a:t>
                      </a:r>
                      <a:endParaRPr lang="en-US" sz="2000" dirty="0">
                        <a:solidFill>
                          <a:srgbClr val="FF0000"/>
                        </a:solidFill>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000" dirty="0">
                        <a:solidFill>
                          <a:srgbClr val="FF0000"/>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568392815"/>
                  </a:ext>
                </a:extLst>
              </a:tr>
              <a:tr h="232691">
                <a:tc rowSpan="2">
                  <a:txBody>
                    <a:bodyPr/>
                    <a:lstStyle/>
                    <a:p>
                      <a:pPr marL="0" marR="0" algn="just">
                        <a:lnSpc>
                          <a:spcPct val="115000"/>
                        </a:lnSpc>
                        <a:spcBef>
                          <a:spcPts val="0"/>
                        </a:spcBef>
                        <a:spcAft>
                          <a:spcPts val="0"/>
                        </a:spcAft>
                      </a:pPr>
                      <a:r>
                        <a:rPr lang="en-US" sz="1900" dirty="0">
                          <a:solidFill>
                            <a:srgbClr val="FF0000"/>
                          </a:solidFill>
                          <a:effectLst/>
                        </a:rPr>
                        <a:t>Gióng vươn vai trở thành tráng sĩ</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960823589"/>
                  </a:ext>
                </a:extLst>
              </a:tr>
              <a:tr h="923508">
                <a:tc vMerge="1">
                  <a:txBody>
                    <a:bodyPr/>
                    <a:lstStyle/>
                    <a:p>
                      <a:endParaRPr lang="en-US"/>
                    </a:p>
                  </a:txBody>
                  <a:tcPr/>
                </a:tc>
                <a:tc>
                  <a:txBody>
                    <a:bodyPr/>
                    <a:lstStyle/>
                    <a:p>
                      <a:pPr marL="0" marR="0" algn="just">
                        <a:lnSpc>
                          <a:spcPct val="115000"/>
                        </a:lnSpc>
                        <a:spcBef>
                          <a:spcPts val="0"/>
                        </a:spcBef>
                        <a:spcAft>
                          <a:spcPts val="0"/>
                        </a:spcAft>
                      </a:pPr>
                      <a:r>
                        <a:rPr lang="en-US" sz="1900" dirty="0">
                          <a:effectLst/>
                          <a:latin typeface="Times New Roman" panose="02020603050405020304" pitchFamily="18" charset="0"/>
                          <a:cs typeface="Times New Roman" panose="02020603050405020304" pitchFamily="18" charset="0"/>
                        </a:rPr>
                        <a:t>-&gt; sự lớn dậy phi thường về thể lực của Gióng để đáp ứng yêu cầu cứu nước.</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rowSpan="5">
                  <a:txBody>
                    <a:bodyPr/>
                    <a:lstStyle/>
                    <a:p>
                      <a:pPr marL="0" marR="0">
                        <a:spcBef>
                          <a:spcPts val="0"/>
                        </a:spcBef>
                        <a:spcAft>
                          <a:spcPts val="0"/>
                        </a:spcAft>
                      </a:pPr>
                      <a:r>
                        <a:rPr lang="en-US" sz="700" dirty="0">
                          <a:effectLst/>
                        </a:rPr>
                        <a:t> </a:t>
                      </a:r>
                      <a:r>
                        <a:rPr lang="en-US" sz="800" dirty="0">
                          <a:solidFill>
                            <a:srgbClr val="7030A0"/>
                          </a:solidFill>
                        </a:rPr>
                        <a:t> </a:t>
                      </a:r>
                      <a:r>
                        <a:rPr lang="en-US" sz="1900" dirty="0">
                          <a:solidFill>
                            <a:srgbClr val="7030A0"/>
                          </a:solidFill>
                          <a:latin typeface="Times New Roman" panose="02020603050405020304" pitchFamily="18" charset="0"/>
                          <a:cs typeface="Times New Roman" panose="02020603050405020304" pitchFamily="18" charset="0"/>
                        </a:rPr>
                        <a:t>-&gt; </a:t>
                      </a:r>
                      <a:r>
                        <a:rPr lang="en-US" sz="1900" dirty="0">
                          <a:solidFill>
                            <a:schemeClr val="tx1"/>
                          </a:solidFill>
                          <a:latin typeface="Times New Roman" panose="02020603050405020304" pitchFamily="18" charset="0"/>
                          <a:cs typeface="Times New Roman" panose="02020603050405020304" pitchFamily="18" charset="0"/>
                        </a:rPr>
                        <a:t>Tưởng</a:t>
                      </a:r>
                      <a:r>
                        <a:rPr lang="en-US" sz="1900" baseline="0" dirty="0">
                          <a:solidFill>
                            <a:schemeClr val="tx1"/>
                          </a:solidFill>
                          <a:latin typeface="Times New Roman" panose="02020603050405020304" pitchFamily="18" charset="0"/>
                          <a:cs typeface="Times New Roman" panose="02020603050405020304" pitchFamily="18" charset="0"/>
                        </a:rPr>
                        <a:t> tưởng, kì ảo đan xen chi tiết đời thường.</a:t>
                      </a:r>
                      <a:endParaRPr lang="en-US" sz="1900" dirty="0">
                        <a:solidFill>
                          <a:schemeClr val="tx1"/>
                        </a:solidFill>
                        <a:latin typeface="Times New Roman" panose="02020603050405020304" pitchFamily="18" charset="0"/>
                        <a:cs typeface="Times New Roman" panose="02020603050405020304" pitchFamily="18" charset="0"/>
                      </a:endParaRPr>
                    </a:p>
                    <a:p>
                      <a:pPr marL="0" marR="0">
                        <a:spcBef>
                          <a:spcPts val="0"/>
                        </a:spcBef>
                        <a:spcAft>
                          <a:spcPts val="0"/>
                        </a:spcAft>
                      </a:pPr>
                      <a:r>
                        <a:rPr lang="en-US" sz="800" dirty="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solidFill>
                            <a:schemeClr val="tx1"/>
                          </a:solidFill>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dirty="0">
                          <a:solidFill>
                            <a:srgbClr val="7030A0"/>
                          </a:solidFill>
                        </a:rPr>
                        <a:t> </a:t>
                      </a:r>
                    </a:p>
                    <a:p>
                      <a:pPr marL="0" marR="0">
                        <a:spcBef>
                          <a:spcPts val="0"/>
                        </a:spcBef>
                        <a:spcAft>
                          <a:spcPts val="0"/>
                        </a:spcAft>
                      </a:pPr>
                      <a:r>
                        <a:rPr lang="en-US" sz="800" dirty="0">
                          <a:solidFill>
                            <a:srgbClr val="7030A0"/>
                          </a:solidFill>
                        </a:rPr>
                        <a:t> </a:t>
                      </a:r>
                    </a:p>
                    <a:p>
                      <a:pPr marL="0" marR="0">
                        <a:spcBef>
                          <a:spcPts val="0"/>
                        </a:spcBef>
                        <a:spcAft>
                          <a:spcPts val="0"/>
                        </a:spcAft>
                      </a:pPr>
                      <a:r>
                        <a:rPr lang="en-US" sz="800" dirty="0">
                          <a:solidFill>
                            <a:srgbClr val="7030A0"/>
                          </a:solidFill>
                        </a:rPr>
                        <a:t> </a:t>
                      </a:r>
                    </a:p>
                    <a:p>
                      <a:pPr marL="0" marR="0">
                        <a:spcBef>
                          <a:spcPts val="0"/>
                        </a:spcBef>
                        <a:spcAft>
                          <a:spcPts val="0"/>
                        </a:spcAft>
                      </a:pPr>
                      <a:r>
                        <a:rPr lang="en-US" sz="800" dirty="0">
                          <a:solidFill>
                            <a:srgbClr val="7030A0"/>
                          </a:solidFill>
                        </a:rPr>
                        <a:t> </a:t>
                      </a:r>
                    </a:p>
                    <a:p>
                      <a:pPr marL="0" marR="0">
                        <a:spcBef>
                          <a:spcPts val="0"/>
                        </a:spcBef>
                        <a:spcAft>
                          <a:spcPts val="0"/>
                        </a:spcAft>
                      </a:pPr>
                      <a:r>
                        <a:rPr lang="en-US" sz="800" dirty="0">
                          <a:solidFill>
                            <a:srgbClr val="7030A0"/>
                          </a:solidFill>
                        </a:rPr>
                        <a:t> </a:t>
                      </a:r>
                    </a:p>
                    <a:p>
                      <a:pPr marL="0" marR="0" indent="36195" algn="ctr">
                        <a:lnSpc>
                          <a:spcPct val="115000"/>
                        </a:lnSpc>
                        <a:spcBef>
                          <a:spcPts val="0"/>
                        </a:spcBef>
                        <a:spcAft>
                          <a:spcPts val="0"/>
                        </a:spcAft>
                      </a:pPr>
                      <a:r>
                        <a:rPr lang="vi-VN" sz="800" dirty="0">
                          <a:solidFill>
                            <a:srgbClr val="7030A0"/>
                          </a:solidFill>
                        </a:rPr>
                        <a:t> </a:t>
                      </a:r>
                      <a:endParaRPr lang="en-US" sz="800" dirty="0">
                        <a:solidFill>
                          <a:srgbClr val="7030A0"/>
                        </a:solidFill>
                      </a:endParaRPr>
                    </a:p>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700" dirty="0">
                          <a:effectLst/>
                        </a:rPr>
                        <a:t> </a:t>
                      </a:r>
                      <a:endParaRPr lang="en-US" sz="700" dirty="0">
                        <a:effectLst/>
                        <a:latin typeface="Times New Roman" panose="02020603050405020304" pitchFamily="18" charset="0"/>
                        <a:ea typeface="Times New Roman" panose="02020603050405020304" pitchFamily="18" charset="0"/>
                      </a:endParaRPr>
                    </a:p>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44908993"/>
                  </a:ext>
                </a:extLst>
              </a:tr>
              <a:tr h="412264">
                <a:tc rowSpan="2">
                  <a:txBody>
                    <a:bodyPr/>
                    <a:lstStyle/>
                    <a:p>
                      <a:pPr marL="0" marR="0" indent="36195" algn="just">
                        <a:lnSpc>
                          <a:spcPct val="115000"/>
                        </a:lnSpc>
                        <a:spcBef>
                          <a:spcPts val="0"/>
                        </a:spcBef>
                        <a:spcAft>
                          <a:spcPts val="0"/>
                        </a:spcAft>
                      </a:pPr>
                      <a:r>
                        <a:rPr lang="en-US" sz="1900">
                          <a:solidFill>
                            <a:srgbClr val="FF0000"/>
                          </a:solidFill>
                          <a:effectLst/>
                        </a:rPr>
                        <a:t>Gióng nhổ tre bên đường đánh giặc</a:t>
                      </a:r>
                      <a:endParaRPr lang="en-US" sz="190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just">
                        <a:lnSpc>
                          <a:spcPct val="115000"/>
                        </a:lnSpc>
                        <a:spcBef>
                          <a:spcPts val="0"/>
                        </a:spcBef>
                        <a:spcAft>
                          <a:spcPts val="0"/>
                        </a:spcAft>
                      </a:pPr>
                      <a:r>
                        <a:rPr lang="vi-VN" sz="1900">
                          <a:effectLst/>
                          <a:latin typeface="Times New Roman" panose="02020603050405020304" pitchFamily="18" charset="0"/>
                          <a:cs typeface="Times New Roman" panose="02020603050405020304" pitchFamily="18" charset="0"/>
                        </a:rPr>
                        <a:t> </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729285476"/>
                  </a:ext>
                </a:extLst>
              </a:tr>
              <a:tr h="1347025">
                <a:tc vMerge="1">
                  <a:txBody>
                    <a:bodyPr/>
                    <a:lstStyle/>
                    <a:p>
                      <a:endParaRPr lang="en-US"/>
                    </a:p>
                  </a:txBody>
                  <a:tcPr/>
                </a:tc>
                <a:tc>
                  <a:txBody>
                    <a:bodyPr/>
                    <a:lstStyle/>
                    <a:p>
                      <a:pPr marL="0" marR="0" algn="just">
                        <a:lnSpc>
                          <a:spcPct val="115000"/>
                        </a:lnSpc>
                        <a:spcBef>
                          <a:spcPts val="0"/>
                        </a:spcBef>
                        <a:spcAft>
                          <a:spcPts val="0"/>
                        </a:spcAft>
                      </a:pPr>
                      <a:r>
                        <a:rPr lang="pt-BR" sz="1900">
                          <a:effectLst/>
                          <a:latin typeface="Times New Roman" panose="02020603050405020304" pitchFamily="18" charset="0"/>
                          <a:cs typeface="Times New Roman" panose="02020603050405020304" pitchFamily="18" charset="0"/>
                        </a:rPr>
                        <a:t>-&gt;</a:t>
                      </a:r>
                      <a:r>
                        <a:rPr lang="en-US" sz="1900">
                          <a:effectLst/>
                          <a:latin typeface="Times New Roman" panose="02020603050405020304" pitchFamily="18" charset="0"/>
                          <a:cs typeface="Times New Roman" panose="02020603050405020304" pitchFamily="18" charset="0"/>
                        </a:rPr>
                        <a:t>Gióng không chỉ đánh giặc bằng vũ khí hiện đại (sắt)  mà bằng cả vũ khí thô sơ, bằng cỏ cây, hoa lá của đất nước. </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536221677"/>
                  </a:ext>
                </a:extLst>
              </a:tr>
              <a:tr h="1590507">
                <a:tc rowSpan="3">
                  <a:txBody>
                    <a:bodyPr/>
                    <a:lstStyle/>
                    <a:p>
                      <a:pPr marL="0" marR="0" indent="36195" algn="just">
                        <a:lnSpc>
                          <a:spcPct val="115000"/>
                        </a:lnSpc>
                        <a:spcBef>
                          <a:spcPts val="0"/>
                        </a:spcBef>
                        <a:spcAft>
                          <a:spcPts val="0"/>
                        </a:spcAft>
                      </a:pPr>
                      <a:r>
                        <a:rPr lang="en-US" sz="1900" dirty="0">
                          <a:solidFill>
                            <a:srgbClr val="FF0000"/>
                          </a:solidFill>
                          <a:effectLst/>
                        </a:rPr>
                        <a:t>Giặc tan, Gióng cởi bỏ giáp sắt rồi bay về trời</a:t>
                      </a:r>
                      <a:endParaRPr lang="en-US" sz="1900" dirty="0">
                        <a:solidFill>
                          <a:srgbClr val="FF0000"/>
                        </a:solidFill>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algn="just">
                        <a:lnSpc>
                          <a:spcPct val="115000"/>
                        </a:lnSpc>
                        <a:spcBef>
                          <a:spcPts val="0"/>
                        </a:spcBef>
                        <a:spcAft>
                          <a:spcPts val="0"/>
                        </a:spcAft>
                      </a:pPr>
                      <a:r>
                        <a:rPr lang="pt-BR" sz="1900" dirty="0">
                          <a:effectLst/>
                          <a:latin typeface="Times New Roman" panose="02020603050405020304" pitchFamily="18" charset="0"/>
                          <a:cs typeface="Times New Roman" panose="02020603050405020304" pitchFamily="18" charset="0"/>
                        </a:rPr>
                        <a:t>-&gt; Người anh hùng vô tư, trong sáng, không màng địa vị, công danh.</a:t>
                      </a:r>
                      <a:endParaRPr lang="en-US" sz="1900" dirty="0">
                        <a:effectLst/>
                        <a:latin typeface="Times New Roman" panose="02020603050405020304" pitchFamily="18" charset="0"/>
                        <a:cs typeface="Times New Roman" panose="02020603050405020304" pitchFamily="18" charset="0"/>
                      </a:endParaRPr>
                    </a:p>
                    <a:p>
                      <a:pPr marL="0" marR="0" indent="36195" algn="just">
                        <a:lnSpc>
                          <a:spcPct val="115000"/>
                        </a:lnSpc>
                        <a:spcBef>
                          <a:spcPts val="0"/>
                        </a:spcBef>
                        <a:spcAft>
                          <a:spcPts val="0"/>
                        </a:spcAft>
                      </a:pPr>
                      <a:r>
                        <a:rPr lang="pt-BR" sz="1900" dirty="0">
                          <a:effectLst/>
                          <a:latin typeface="Times New Roman" panose="02020603050405020304" pitchFamily="18" charset="0"/>
                          <a:cs typeface="Times New Roman" panose="02020603050405020304" pitchFamily="18" charset="0"/>
                        </a:rPr>
                        <a:t>- Sự ra đi phi thường là ước muốn b</a:t>
                      </a:r>
                      <a:r>
                        <a:rPr lang="vi-VN" sz="1900" dirty="0">
                          <a:effectLst/>
                          <a:latin typeface="Times New Roman" panose="02020603050405020304" pitchFamily="18" charset="0"/>
                          <a:cs typeface="Times New Roman" panose="02020603050405020304" pitchFamily="18" charset="0"/>
                        </a:rPr>
                        <a:t>ất</a:t>
                      </a:r>
                      <a:r>
                        <a:rPr lang="pt-BR" sz="1900" dirty="0">
                          <a:effectLst/>
                          <a:latin typeface="Times New Roman" panose="02020603050405020304" pitchFamily="18" charset="0"/>
                          <a:cs typeface="Times New Roman" panose="02020603050405020304" pitchFamily="18" charset="0"/>
                        </a:rPr>
                        <a:t> tử ho</a:t>
                      </a:r>
                      <a:r>
                        <a:rPr lang="vi-VN" sz="1900" dirty="0">
                          <a:effectLst/>
                          <a:latin typeface="Times New Roman" panose="02020603050405020304" pitchFamily="18" charset="0"/>
                          <a:cs typeface="Times New Roman" panose="02020603050405020304" pitchFamily="18" charset="0"/>
                        </a:rPr>
                        <a:t>á</a:t>
                      </a:r>
                      <a:r>
                        <a:rPr lang="pt-BR" sz="1900" dirty="0">
                          <a:effectLst/>
                          <a:latin typeface="Times New Roman" panose="02020603050405020304" pitchFamily="18" charset="0"/>
                          <a:cs typeface="Times New Roman" panose="02020603050405020304" pitchFamily="18" charset="0"/>
                        </a:rPr>
                        <a:t> Th</a:t>
                      </a:r>
                      <a:r>
                        <a:rPr lang="vi-VN" sz="1900" dirty="0">
                          <a:effectLst/>
                          <a:latin typeface="Times New Roman" panose="02020603050405020304" pitchFamily="18" charset="0"/>
                          <a:cs typeface="Times New Roman" panose="02020603050405020304" pitchFamily="18" charset="0"/>
                        </a:rPr>
                        <a:t>ánh</a:t>
                      </a:r>
                      <a:r>
                        <a:rPr lang="pt-BR" sz="1900" dirty="0">
                          <a:effectLst/>
                          <a:latin typeface="Times New Roman" panose="02020603050405020304" pitchFamily="18" charset="0"/>
                          <a:cs typeface="Times New Roman" panose="02020603050405020304" pitchFamily="18" charset="0"/>
                        </a:rPr>
                        <a:t> Gi</a:t>
                      </a:r>
                      <a:r>
                        <a:rPr lang="vi-VN" sz="1900" dirty="0">
                          <a:effectLst/>
                          <a:latin typeface="Times New Roman" panose="02020603050405020304" pitchFamily="18" charset="0"/>
                          <a:cs typeface="Times New Roman" panose="02020603050405020304" pitchFamily="18" charset="0"/>
                        </a:rPr>
                        <a:t>óng</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635" marR="39635" marT="39635" marB="39635"/>
                </a:tc>
                <a:tc vMerge="1">
                  <a:txBody>
                    <a:bodyPr/>
                    <a:lstStyle/>
                    <a:p>
                      <a:pPr marL="0" marR="0">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196557739"/>
                  </a:ext>
                </a:extLst>
              </a:tr>
              <a:tr h="232691">
                <a:tc v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vMerge="1">
                  <a:txBody>
                    <a:bodyPr/>
                    <a:lstStyle/>
                    <a:p>
                      <a:pPr marL="0" marR="0" indent="36195" algn="ctr">
                        <a:lnSpc>
                          <a:spcPct val="115000"/>
                        </a:lnSpc>
                        <a:spcBef>
                          <a:spcPts val="0"/>
                        </a:spcBef>
                        <a:spcAft>
                          <a:spcPts val="0"/>
                        </a:spcAft>
                      </a:pP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212711431"/>
                  </a:ext>
                </a:extLst>
              </a:tr>
              <a:tr h="232691">
                <a:tc vMerge="1">
                  <a:txBody>
                    <a:bodyPr/>
                    <a:lstStyle/>
                    <a:p>
                      <a:endParaRPr lang="en-US"/>
                    </a:p>
                  </a:txBody>
                  <a:tcPr/>
                </a:tc>
                <a:tc>
                  <a:txBody>
                    <a:bodyPr/>
                    <a:lstStyle/>
                    <a:p>
                      <a:pPr marL="0" marR="0">
                        <a:lnSpc>
                          <a:spcPct val="115000"/>
                        </a:lnSpc>
                        <a:spcBef>
                          <a:spcPts val="0"/>
                        </a:spcBef>
                        <a:spcAft>
                          <a:spcPts val="0"/>
                        </a:spcAft>
                      </a:pPr>
                      <a:r>
                        <a:rPr lang="vi-VN" sz="700">
                          <a:effectLst/>
                        </a:rPr>
                        <a:t> </a:t>
                      </a:r>
                      <a:endParaRPr lang="en-US" sz="700">
                        <a:effectLst/>
                        <a:latin typeface="Times New Roman" panose="02020603050405020304" pitchFamily="18" charset="0"/>
                        <a:ea typeface="Times New Roman" panose="02020603050405020304" pitchFamily="18" charset="0"/>
                      </a:endParaRPr>
                    </a:p>
                  </a:txBody>
                  <a:tcPr marL="39635" marR="39635" marT="39635" marB="39635"/>
                </a:tc>
                <a:tc>
                  <a:txBody>
                    <a:bodyPr/>
                    <a:lstStyle/>
                    <a:p>
                      <a:pPr marL="0" marR="0" indent="36195" algn="ctr">
                        <a:lnSpc>
                          <a:spcPct val="115000"/>
                        </a:lnSpc>
                        <a:spcBef>
                          <a:spcPts val="0"/>
                        </a:spcBef>
                        <a:spcAft>
                          <a:spcPts val="0"/>
                        </a:spcAft>
                      </a:pPr>
                      <a:r>
                        <a:rPr lang="vi-VN" sz="700" dirty="0">
                          <a:effectLst/>
                        </a:rPr>
                        <a:t> </a:t>
                      </a:r>
                      <a:endParaRPr lang="en-US" sz="700" dirty="0">
                        <a:effectLst/>
                        <a:latin typeface="Times New Roman" panose="02020603050405020304" pitchFamily="18" charset="0"/>
                        <a:ea typeface="Times New Roman" panose="02020603050405020304" pitchFamily="18" charset="0"/>
                      </a:endParaRPr>
                    </a:p>
                  </a:txBody>
                  <a:tcPr marL="39635" marR="39635" marT="39635" marB="39635"/>
                </a:tc>
                <a:extLst>
                  <a:ext uri="{0D108BD9-81ED-4DB2-BD59-A6C34878D82A}">
                    <a16:rowId xmlns:a16="http://schemas.microsoft.com/office/drawing/2014/main" val="152145472"/>
                  </a:ext>
                </a:extLst>
              </a:tr>
            </a:tbl>
          </a:graphicData>
        </a:graphic>
      </p:graphicFrame>
      <p:sp>
        <p:nvSpPr>
          <p:cNvPr id="5" name="Title 1"/>
          <p:cNvSpPr>
            <a:spLocks noGrp="1"/>
          </p:cNvSpPr>
          <p:nvPr>
            <p:ph type="title"/>
          </p:nvPr>
        </p:nvSpPr>
        <p:spPr>
          <a:xfrm>
            <a:off x="609600" y="274637"/>
            <a:ext cx="10972800" cy="639763"/>
          </a:xfrm>
        </p:spPr>
        <p:txBody>
          <a:bodyPr/>
          <a:lstStyle/>
          <a:p>
            <a:r>
              <a:rPr lang="en-US" b="1" dirty="0">
                <a:solidFill>
                  <a:srgbClr val="C00000"/>
                </a:solidFill>
                <a:latin typeface="Times New Roman" panose="02020603050405020304" pitchFamily="18" charset="0"/>
                <a:cs typeface="Times New Roman" panose="02020603050405020304" pitchFamily="18" charset="0"/>
              </a:rPr>
              <a:t>Hoạt động nhóm (7 phút)- Phiếu học tập số 2</a:t>
            </a:r>
          </a:p>
        </p:txBody>
      </p:sp>
    </p:spTree>
    <p:extLst>
      <p:ext uri="{BB962C8B-B14F-4D97-AF65-F5344CB8AC3E}">
        <p14:creationId xmlns:p14="http://schemas.microsoft.com/office/powerpoint/2010/main" val="3723254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Rectangle 15"/>
          <p:cNvSpPr>
            <a:spLocks noChangeArrowheads="1"/>
          </p:cNvSpPr>
          <p:nvPr/>
        </p:nvSpPr>
        <p:spPr bwMode="auto">
          <a:xfrm>
            <a:off x="397242" y="3124200"/>
            <a:ext cx="11277600" cy="156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dirty="0">
                <a:solidFill>
                  <a:srgbClr val="000000"/>
                </a:solidFill>
              </a:rPr>
              <a:t>   </a:t>
            </a:r>
            <a:r>
              <a:rPr lang="en-US" altLang="en-US" b="1" dirty="0">
                <a:solidFill>
                  <a:srgbClr val="000000"/>
                </a:solidFill>
              </a:rPr>
              <a:t>- </a:t>
            </a:r>
            <a:r>
              <a:rPr lang="en-US" altLang="en-US" b="1" dirty="0" err="1">
                <a:solidFill>
                  <a:srgbClr val="000000"/>
                </a:solidFill>
              </a:rPr>
              <a:t>Gióng</a:t>
            </a:r>
            <a:r>
              <a:rPr lang="en-US" altLang="en-US" b="1" dirty="0">
                <a:solidFill>
                  <a:srgbClr val="000000"/>
                </a:solidFill>
              </a:rPr>
              <a:t> </a:t>
            </a:r>
            <a:r>
              <a:rPr lang="en-US" altLang="en-US" b="1" dirty="0" err="1">
                <a:solidFill>
                  <a:srgbClr val="000000"/>
                </a:solidFill>
              </a:rPr>
              <a:t>nhổ</a:t>
            </a:r>
            <a:r>
              <a:rPr lang="en-US" altLang="en-US" b="1" dirty="0">
                <a:solidFill>
                  <a:srgbClr val="000000"/>
                </a:solidFill>
              </a:rPr>
              <a:t> </a:t>
            </a:r>
            <a:r>
              <a:rPr lang="en-US" altLang="en-US" b="1" dirty="0" err="1">
                <a:solidFill>
                  <a:srgbClr val="000000"/>
                </a:solidFill>
              </a:rPr>
              <a:t>tre</a:t>
            </a:r>
            <a:r>
              <a:rPr lang="en-US" altLang="en-US" b="1" dirty="0">
                <a:solidFill>
                  <a:srgbClr val="000000"/>
                </a:solidFill>
              </a:rPr>
              <a:t> </a:t>
            </a:r>
            <a:r>
              <a:rPr lang="en-US" altLang="en-US" b="1" dirty="0" err="1">
                <a:solidFill>
                  <a:srgbClr val="000000"/>
                </a:solidFill>
              </a:rPr>
              <a:t>bên</a:t>
            </a:r>
            <a:r>
              <a:rPr lang="en-US" altLang="en-US" b="1" dirty="0">
                <a:solidFill>
                  <a:srgbClr val="000000"/>
                </a:solidFill>
              </a:rPr>
              <a:t> </a:t>
            </a:r>
            <a:r>
              <a:rPr lang="en-US" altLang="en-US" b="1" dirty="0" err="1">
                <a:solidFill>
                  <a:srgbClr val="000000"/>
                </a:solidFill>
              </a:rPr>
              <a:t>đường</a:t>
            </a:r>
            <a:r>
              <a:rPr lang="en-US" altLang="en-US" b="1" dirty="0">
                <a:solidFill>
                  <a:srgbClr val="000000"/>
                </a:solidFill>
              </a:rPr>
              <a:t> </a:t>
            </a:r>
            <a:r>
              <a:rPr lang="en-US" altLang="en-US" b="1" dirty="0" err="1">
                <a:solidFill>
                  <a:srgbClr val="000000"/>
                </a:solidFill>
              </a:rPr>
              <a:t>đánh</a:t>
            </a:r>
            <a:r>
              <a:rPr lang="en-US" altLang="en-US" b="1" dirty="0">
                <a:solidFill>
                  <a:srgbClr val="000000"/>
                </a:solidFill>
              </a:rPr>
              <a:t> </a:t>
            </a:r>
            <a:r>
              <a:rPr lang="en-US" altLang="en-US" b="1" dirty="0" err="1">
                <a:solidFill>
                  <a:srgbClr val="000000"/>
                </a:solidFill>
              </a:rPr>
              <a:t>giặc</a:t>
            </a:r>
            <a:r>
              <a:rPr lang="en-US" altLang="en-US" b="1" dirty="0">
                <a:solidFill>
                  <a:srgbClr val="000000"/>
                </a:solidFill>
              </a:rPr>
              <a:t>.</a:t>
            </a:r>
          </a:p>
          <a:p>
            <a:pPr>
              <a:spcBef>
                <a:spcPct val="0"/>
              </a:spcBef>
              <a:buClrTx/>
              <a:buFontTx/>
              <a:buNone/>
            </a:pPr>
            <a:r>
              <a:rPr lang="en-US" altLang="en-US" b="1" dirty="0">
                <a:solidFill>
                  <a:srgbClr val="000000"/>
                </a:solidFill>
              </a:rPr>
              <a:t>-&gt; </a:t>
            </a:r>
            <a:r>
              <a:rPr lang="en-US" altLang="en-US" b="1" dirty="0" err="1">
                <a:solidFill>
                  <a:srgbClr val="000000"/>
                </a:solidFill>
              </a:rPr>
              <a:t>Đánh</a:t>
            </a:r>
            <a:r>
              <a:rPr lang="en-US" altLang="en-US" b="1" dirty="0">
                <a:solidFill>
                  <a:srgbClr val="000000"/>
                </a:solidFill>
              </a:rPr>
              <a:t> </a:t>
            </a:r>
            <a:r>
              <a:rPr lang="en-US" altLang="en-US" b="1" dirty="0" err="1">
                <a:solidFill>
                  <a:srgbClr val="000000"/>
                </a:solidFill>
              </a:rPr>
              <a:t>giặc</a:t>
            </a:r>
            <a:r>
              <a:rPr lang="en-US" altLang="en-US" b="1" dirty="0">
                <a:solidFill>
                  <a:srgbClr val="000000"/>
                </a:solidFill>
              </a:rPr>
              <a:t> </a:t>
            </a:r>
            <a:r>
              <a:rPr lang="en-US" altLang="en-US" b="1" dirty="0" err="1">
                <a:solidFill>
                  <a:srgbClr val="000000"/>
                </a:solidFill>
              </a:rPr>
              <a:t>không</a:t>
            </a:r>
            <a:r>
              <a:rPr lang="en-US" altLang="en-US" b="1" dirty="0">
                <a:solidFill>
                  <a:srgbClr val="000000"/>
                </a:solidFill>
              </a:rPr>
              <a:t> </a:t>
            </a:r>
            <a:r>
              <a:rPr lang="en-US" altLang="en-US" b="1" dirty="0" err="1">
                <a:solidFill>
                  <a:srgbClr val="000000"/>
                </a:solidFill>
              </a:rPr>
              <a:t>chỉ</a:t>
            </a:r>
            <a:r>
              <a:rPr lang="en-US" altLang="en-US" b="1" dirty="0">
                <a:solidFill>
                  <a:srgbClr val="000000"/>
                </a:solidFill>
              </a:rPr>
              <a:t> </a:t>
            </a:r>
            <a:r>
              <a:rPr lang="en-US" altLang="en-US" b="1" dirty="0" err="1">
                <a:solidFill>
                  <a:srgbClr val="000000"/>
                </a:solidFill>
              </a:rPr>
              <a:t>bằng</a:t>
            </a:r>
            <a:r>
              <a:rPr lang="en-US" altLang="en-US" b="1" dirty="0">
                <a:solidFill>
                  <a:srgbClr val="000000"/>
                </a:solidFill>
              </a:rPr>
              <a:t> </a:t>
            </a:r>
            <a:r>
              <a:rPr lang="en-US" altLang="en-US" b="1" dirty="0" err="1">
                <a:solidFill>
                  <a:srgbClr val="000000"/>
                </a:solidFill>
              </a:rPr>
              <a:t>vũ</a:t>
            </a:r>
            <a:r>
              <a:rPr lang="en-US" altLang="en-US" b="1" dirty="0">
                <a:solidFill>
                  <a:srgbClr val="000000"/>
                </a:solidFill>
              </a:rPr>
              <a:t> </a:t>
            </a:r>
            <a:r>
              <a:rPr lang="en-US" altLang="en-US" b="1" dirty="0" err="1">
                <a:solidFill>
                  <a:srgbClr val="000000"/>
                </a:solidFill>
              </a:rPr>
              <a:t>khí</a:t>
            </a:r>
            <a:r>
              <a:rPr lang="en-US" altLang="en-US" b="1" dirty="0">
                <a:solidFill>
                  <a:srgbClr val="000000"/>
                </a:solidFill>
              </a:rPr>
              <a:t> </a:t>
            </a:r>
            <a:r>
              <a:rPr lang="en-US" altLang="en-US" b="1" dirty="0" err="1">
                <a:solidFill>
                  <a:srgbClr val="000000"/>
                </a:solidFill>
              </a:rPr>
              <a:t>hiện</a:t>
            </a:r>
            <a:r>
              <a:rPr lang="en-US" altLang="en-US" b="1" dirty="0">
                <a:solidFill>
                  <a:srgbClr val="000000"/>
                </a:solidFill>
              </a:rPr>
              <a:t> </a:t>
            </a:r>
            <a:r>
              <a:rPr lang="en-US" altLang="en-US" b="1" dirty="0" err="1">
                <a:solidFill>
                  <a:srgbClr val="000000"/>
                </a:solidFill>
              </a:rPr>
              <a:t>đại</a:t>
            </a:r>
            <a:r>
              <a:rPr lang="en-US" altLang="en-US" b="1" dirty="0">
                <a:solidFill>
                  <a:srgbClr val="000000"/>
                </a:solidFill>
              </a:rPr>
              <a:t> </a:t>
            </a:r>
            <a:r>
              <a:rPr lang="en-US" altLang="en-US" b="1" dirty="0" err="1">
                <a:solidFill>
                  <a:srgbClr val="000000"/>
                </a:solidFill>
              </a:rPr>
              <a:t>mà</a:t>
            </a:r>
            <a:r>
              <a:rPr lang="en-US" altLang="en-US" b="1" dirty="0">
                <a:solidFill>
                  <a:srgbClr val="000000"/>
                </a:solidFill>
              </a:rPr>
              <a:t> </a:t>
            </a:r>
            <a:r>
              <a:rPr lang="en-US" altLang="en-US" b="1" dirty="0" err="1">
                <a:solidFill>
                  <a:srgbClr val="000000"/>
                </a:solidFill>
              </a:rPr>
              <a:t>còn</a:t>
            </a:r>
            <a:r>
              <a:rPr lang="en-US" altLang="en-US" b="1" dirty="0">
                <a:solidFill>
                  <a:srgbClr val="000000"/>
                </a:solidFill>
              </a:rPr>
              <a:t> </a:t>
            </a:r>
            <a:r>
              <a:rPr lang="en-US" altLang="en-US" b="1" dirty="0" err="1">
                <a:solidFill>
                  <a:srgbClr val="000000"/>
                </a:solidFill>
              </a:rPr>
              <a:t>bằng</a:t>
            </a:r>
            <a:r>
              <a:rPr lang="en-US" altLang="en-US" b="1" dirty="0">
                <a:solidFill>
                  <a:srgbClr val="000000"/>
                </a:solidFill>
              </a:rPr>
              <a:t> </a:t>
            </a:r>
            <a:r>
              <a:rPr lang="en-US" altLang="en-US" b="1" dirty="0" err="1">
                <a:solidFill>
                  <a:srgbClr val="000000"/>
                </a:solidFill>
              </a:rPr>
              <a:t>cỏ</a:t>
            </a:r>
            <a:r>
              <a:rPr lang="en-US" altLang="en-US" b="1" dirty="0">
                <a:solidFill>
                  <a:srgbClr val="000000"/>
                </a:solidFill>
              </a:rPr>
              <a:t>, </a:t>
            </a:r>
            <a:r>
              <a:rPr lang="en-US" altLang="en-US" b="1" dirty="0" err="1">
                <a:solidFill>
                  <a:srgbClr val="000000"/>
                </a:solidFill>
              </a:rPr>
              <a:t>cây</a:t>
            </a:r>
            <a:r>
              <a:rPr lang="en-US" altLang="en-US" b="1" dirty="0">
                <a:solidFill>
                  <a:srgbClr val="000000"/>
                </a:solidFill>
              </a:rPr>
              <a:t>, </a:t>
            </a:r>
            <a:r>
              <a:rPr lang="en-US" altLang="en-US" b="1" dirty="0" err="1">
                <a:solidFill>
                  <a:srgbClr val="000000"/>
                </a:solidFill>
              </a:rPr>
              <a:t>hoa</a:t>
            </a:r>
            <a:r>
              <a:rPr lang="en-US" altLang="en-US" b="1" dirty="0">
                <a:solidFill>
                  <a:srgbClr val="000000"/>
                </a:solidFill>
              </a:rPr>
              <a:t>, </a:t>
            </a:r>
            <a:r>
              <a:rPr lang="en-US" altLang="en-US" b="1" dirty="0" err="1">
                <a:solidFill>
                  <a:srgbClr val="000000"/>
                </a:solidFill>
              </a:rPr>
              <a:t>lá</a:t>
            </a:r>
            <a:r>
              <a:rPr lang="en-US" altLang="en-US" b="1" dirty="0">
                <a:solidFill>
                  <a:srgbClr val="000000"/>
                </a:solidFill>
              </a:rPr>
              <a:t>…</a:t>
            </a:r>
          </a:p>
        </p:txBody>
      </p:sp>
      <p:sp>
        <p:nvSpPr>
          <p:cNvPr id="17427" name="Text Box 19"/>
          <p:cNvSpPr txBox="1">
            <a:spLocks noChangeArrowheads="1"/>
          </p:cNvSpPr>
          <p:nvPr/>
        </p:nvSpPr>
        <p:spPr bwMode="auto">
          <a:xfrm>
            <a:off x="649288" y="457200"/>
            <a:ext cx="7427912" cy="584771"/>
          </a:xfrm>
          <a:prstGeom prst="rect">
            <a:avLst/>
          </a:prstGeom>
          <a:ln/>
        </p:spPr>
        <p:style>
          <a:lnRef idx="2">
            <a:schemeClr val="dk1"/>
          </a:lnRef>
          <a:fillRef idx="1">
            <a:schemeClr val="lt1"/>
          </a:fillRef>
          <a:effectRef idx="0">
            <a:schemeClr val="dk1"/>
          </a:effectRef>
          <a:fontRef idx="minor">
            <a:schemeClr val="dk1"/>
          </a:fontRef>
        </p:style>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b="1" dirty="0">
                <a:solidFill>
                  <a:srgbClr val="000000"/>
                </a:solidFill>
              </a:rPr>
              <a:t>3. </a:t>
            </a:r>
            <a:r>
              <a:rPr lang="en-US" altLang="en-US" b="1" dirty="0" err="1">
                <a:solidFill>
                  <a:srgbClr val="000000"/>
                </a:solidFill>
              </a:rPr>
              <a:t>Gióng</a:t>
            </a:r>
            <a:r>
              <a:rPr lang="en-US" altLang="en-US" b="1" dirty="0">
                <a:solidFill>
                  <a:srgbClr val="000000"/>
                </a:solidFill>
              </a:rPr>
              <a:t> </a:t>
            </a:r>
            <a:r>
              <a:rPr lang="en-US" altLang="en-US" b="1" dirty="0" err="1">
                <a:solidFill>
                  <a:srgbClr val="000000"/>
                </a:solidFill>
              </a:rPr>
              <a:t>đánh</a:t>
            </a:r>
            <a:r>
              <a:rPr lang="en-US" altLang="en-US" b="1" dirty="0">
                <a:solidFill>
                  <a:srgbClr val="000000"/>
                </a:solidFill>
              </a:rPr>
              <a:t> </a:t>
            </a:r>
            <a:r>
              <a:rPr lang="en-US" altLang="en-US" b="1" dirty="0" err="1">
                <a:solidFill>
                  <a:srgbClr val="000000"/>
                </a:solidFill>
              </a:rPr>
              <a:t>giặc</a:t>
            </a:r>
            <a:r>
              <a:rPr lang="en-US" altLang="en-US" b="1" dirty="0">
                <a:solidFill>
                  <a:srgbClr val="000000"/>
                </a:solidFill>
              </a:rPr>
              <a:t> </a:t>
            </a:r>
            <a:r>
              <a:rPr lang="en-US" altLang="en-US" b="1" dirty="0" err="1">
                <a:solidFill>
                  <a:srgbClr val="000000"/>
                </a:solidFill>
              </a:rPr>
              <a:t>và</a:t>
            </a:r>
            <a:r>
              <a:rPr lang="en-US" altLang="en-US" b="1" dirty="0">
                <a:solidFill>
                  <a:srgbClr val="000000"/>
                </a:solidFill>
              </a:rPr>
              <a:t> bay </a:t>
            </a:r>
            <a:r>
              <a:rPr lang="en-US" altLang="en-US" b="1" dirty="0" err="1">
                <a:solidFill>
                  <a:srgbClr val="000000"/>
                </a:solidFill>
              </a:rPr>
              <a:t>về</a:t>
            </a:r>
            <a:r>
              <a:rPr lang="en-US" altLang="en-US" b="1" dirty="0">
                <a:solidFill>
                  <a:srgbClr val="000000"/>
                </a:solidFill>
              </a:rPr>
              <a:t> </a:t>
            </a:r>
            <a:r>
              <a:rPr lang="en-US" altLang="en-US" b="1" dirty="0" err="1">
                <a:solidFill>
                  <a:srgbClr val="000000"/>
                </a:solidFill>
              </a:rPr>
              <a:t>trời</a:t>
            </a:r>
            <a:r>
              <a:rPr lang="en-US" altLang="en-US" b="1" dirty="0">
                <a:solidFill>
                  <a:srgbClr val="000000"/>
                </a:solidFill>
              </a:rPr>
              <a:t>:</a:t>
            </a:r>
            <a:endParaRPr lang="en-US" altLang="en-US" b="1" dirty="0">
              <a:solidFill>
                <a:srgbClr val="FFFFFF"/>
              </a:solidFill>
            </a:endParaRPr>
          </a:p>
        </p:txBody>
      </p:sp>
      <p:sp>
        <p:nvSpPr>
          <p:cNvPr id="17428" name="Text Box 20"/>
          <p:cNvSpPr txBox="1">
            <a:spLocks noChangeArrowheads="1"/>
          </p:cNvSpPr>
          <p:nvPr/>
        </p:nvSpPr>
        <p:spPr bwMode="auto">
          <a:xfrm>
            <a:off x="649288" y="1371600"/>
            <a:ext cx="11343420" cy="200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0"/>
              </a:spcBef>
              <a:buClrTx/>
              <a:buFontTx/>
              <a:buChar char="-"/>
            </a:pPr>
            <a:r>
              <a:rPr lang="en-US" altLang="en-US" b="1" dirty="0" err="1">
                <a:solidFill>
                  <a:srgbClr val="000000"/>
                </a:solidFill>
              </a:rPr>
              <a:t>Gióng</a:t>
            </a:r>
            <a:r>
              <a:rPr lang="en-US" altLang="en-US" b="1" dirty="0">
                <a:solidFill>
                  <a:srgbClr val="000000"/>
                </a:solidFill>
              </a:rPr>
              <a:t> </a:t>
            </a:r>
            <a:r>
              <a:rPr lang="en-US" altLang="en-US" b="1" dirty="0" err="1">
                <a:solidFill>
                  <a:srgbClr val="000000"/>
                </a:solidFill>
              </a:rPr>
              <a:t>vươn</a:t>
            </a:r>
            <a:r>
              <a:rPr lang="en-US" altLang="en-US" b="1" dirty="0">
                <a:solidFill>
                  <a:srgbClr val="000000"/>
                </a:solidFill>
              </a:rPr>
              <a:t> </a:t>
            </a:r>
            <a:r>
              <a:rPr lang="en-US" altLang="en-US" b="1" dirty="0" err="1">
                <a:solidFill>
                  <a:srgbClr val="000000"/>
                </a:solidFill>
              </a:rPr>
              <a:t>vai</a:t>
            </a:r>
            <a:r>
              <a:rPr lang="en-US" altLang="en-US" b="1" dirty="0">
                <a:solidFill>
                  <a:srgbClr val="000000"/>
                </a:solidFill>
              </a:rPr>
              <a:t> </a:t>
            </a:r>
            <a:r>
              <a:rPr lang="en-US" altLang="en-US" b="1" dirty="0" err="1">
                <a:solidFill>
                  <a:srgbClr val="000000"/>
                </a:solidFill>
              </a:rPr>
              <a:t>trở</a:t>
            </a:r>
            <a:r>
              <a:rPr lang="en-US" altLang="en-US" b="1" dirty="0">
                <a:solidFill>
                  <a:srgbClr val="000000"/>
                </a:solidFill>
              </a:rPr>
              <a:t> </a:t>
            </a:r>
            <a:r>
              <a:rPr lang="en-US" altLang="en-US" b="1" dirty="0" err="1">
                <a:solidFill>
                  <a:srgbClr val="000000"/>
                </a:solidFill>
              </a:rPr>
              <a:t>thành</a:t>
            </a:r>
            <a:r>
              <a:rPr lang="en-US" altLang="en-US" b="1" dirty="0">
                <a:solidFill>
                  <a:srgbClr val="000000"/>
                </a:solidFill>
              </a:rPr>
              <a:t> </a:t>
            </a:r>
            <a:r>
              <a:rPr lang="en-US" altLang="en-US" b="1" dirty="0" err="1">
                <a:solidFill>
                  <a:srgbClr val="000000"/>
                </a:solidFill>
              </a:rPr>
              <a:t>tráng</a:t>
            </a:r>
            <a:r>
              <a:rPr lang="en-US" altLang="en-US" b="1" dirty="0">
                <a:solidFill>
                  <a:srgbClr val="000000"/>
                </a:solidFill>
              </a:rPr>
              <a:t> </a:t>
            </a:r>
            <a:r>
              <a:rPr lang="en-US" altLang="en-US" b="1" dirty="0" err="1">
                <a:solidFill>
                  <a:srgbClr val="000000"/>
                </a:solidFill>
              </a:rPr>
              <a:t>sĩ</a:t>
            </a:r>
            <a:r>
              <a:rPr lang="en-US" altLang="en-US" b="1" dirty="0">
                <a:solidFill>
                  <a:srgbClr val="000000"/>
                </a:solidFill>
              </a:rPr>
              <a:t>.</a:t>
            </a:r>
            <a:endParaRPr lang="en-US" altLang="en-US" b="1" i="1" dirty="0">
              <a:solidFill>
                <a:srgbClr val="000000"/>
              </a:solidFill>
            </a:endParaRPr>
          </a:p>
          <a:p>
            <a:pPr>
              <a:spcBef>
                <a:spcPct val="0"/>
              </a:spcBef>
              <a:buClrTx/>
              <a:buFont typeface="Wingdings" panose="05000000000000000000" pitchFamily="2" charset="2"/>
              <a:buNone/>
            </a:pPr>
            <a:r>
              <a:rPr lang="en-US" altLang="en-US" b="1" i="1" dirty="0">
                <a:solidFill>
                  <a:srgbClr val="000000"/>
                </a:solidFill>
              </a:rPr>
              <a:t>-&gt; </a:t>
            </a:r>
            <a:r>
              <a:rPr lang="en-US" altLang="en-US" b="1" dirty="0" err="1">
                <a:solidFill>
                  <a:srgbClr val="000000"/>
                </a:solidFill>
              </a:rPr>
              <a:t>Sự</a:t>
            </a:r>
            <a:r>
              <a:rPr lang="en-US" altLang="en-US" b="1" dirty="0">
                <a:solidFill>
                  <a:srgbClr val="000000"/>
                </a:solidFill>
              </a:rPr>
              <a:t> </a:t>
            </a:r>
            <a:r>
              <a:rPr lang="en-US" altLang="en-US" b="1" dirty="0" err="1">
                <a:solidFill>
                  <a:srgbClr val="000000"/>
                </a:solidFill>
              </a:rPr>
              <a:t>lớn</a:t>
            </a:r>
            <a:r>
              <a:rPr lang="en-US" altLang="en-US" b="1" dirty="0">
                <a:solidFill>
                  <a:srgbClr val="000000"/>
                </a:solidFill>
              </a:rPr>
              <a:t> </a:t>
            </a:r>
            <a:r>
              <a:rPr lang="en-US" altLang="en-US" b="1" dirty="0" err="1">
                <a:solidFill>
                  <a:srgbClr val="000000"/>
                </a:solidFill>
              </a:rPr>
              <a:t>dậy</a:t>
            </a:r>
            <a:r>
              <a:rPr lang="en-US" altLang="en-US" b="1" dirty="0">
                <a:solidFill>
                  <a:srgbClr val="000000"/>
                </a:solidFill>
              </a:rPr>
              <a:t> phi </a:t>
            </a:r>
            <a:r>
              <a:rPr lang="en-US" altLang="en-US" b="1" dirty="0" err="1">
                <a:solidFill>
                  <a:srgbClr val="000000"/>
                </a:solidFill>
              </a:rPr>
              <a:t>thường</a:t>
            </a:r>
            <a:r>
              <a:rPr lang="en-US" altLang="en-US" b="1" dirty="0">
                <a:solidFill>
                  <a:srgbClr val="000000"/>
                </a:solidFill>
              </a:rPr>
              <a:t> </a:t>
            </a:r>
            <a:r>
              <a:rPr lang="en-US" altLang="en-US" b="1" dirty="0" err="1">
                <a:solidFill>
                  <a:srgbClr val="000000"/>
                </a:solidFill>
              </a:rPr>
              <a:t>về</a:t>
            </a:r>
            <a:r>
              <a:rPr lang="en-US" altLang="en-US" b="1" dirty="0">
                <a:solidFill>
                  <a:srgbClr val="000000"/>
                </a:solidFill>
              </a:rPr>
              <a:t> </a:t>
            </a:r>
            <a:r>
              <a:rPr lang="en-US" altLang="en-US" b="1" dirty="0" err="1">
                <a:solidFill>
                  <a:srgbClr val="000000"/>
                </a:solidFill>
              </a:rPr>
              <a:t>thể</a:t>
            </a:r>
            <a:r>
              <a:rPr lang="en-US" altLang="en-US" b="1" dirty="0">
                <a:solidFill>
                  <a:srgbClr val="000000"/>
                </a:solidFill>
              </a:rPr>
              <a:t> </a:t>
            </a:r>
            <a:r>
              <a:rPr lang="en-US" altLang="en-US" b="1" dirty="0" err="1">
                <a:solidFill>
                  <a:srgbClr val="000000"/>
                </a:solidFill>
              </a:rPr>
              <a:t>lực</a:t>
            </a:r>
            <a:r>
              <a:rPr lang="en-US" altLang="en-US" b="1" dirty="0">
                <a:solidFill>
                  <a:srgbClr val="000000"/>
                </a:solidFill>
              </a:rPr>
              <a:t> </a:t>
            </a:r>
            <a:r>
              <a:rPr lang="en-US" altLang="en-US" b="1" dirty="0" err="1">
                <a:solidFill>
                  <a:srgbClr val="000000"/>
                </a:solidFill>
              </a:rPr>
              <a:t>của</a:t>
            </a:r>
            <a:r>
              <a:rPr lang="en-US" altLang="en-US" b="1" dirty="0">
                <a:solidFill>
                  <a:srgbClr val="000000"/>
                </a:solidFill>
              </a:rPr>
              <a:t> </a:t>
            </a:r>
            <a:r>
              <a:rPr lang="en-US" altLang="en-US" b="1" dirty="0" err="1">
                <a:solidFill>
                  <a:srgbClr val="000000"/>
                </a:solidFill>
              </a:rPr>
              <a:t>Gióng</a:t>
            </a:r>
            <a:r>
              <a:rPr lang="en-US" altLang="en-US" b="1" dirty="0">
                <a:solidFill>
                  <a:srgbClr val="000000"/>
                </a:solidFill>
              </a:rPr>
              <a:t> </a:t>
            </a:r>
            <a:r>
              <a:rPr lang="en-US" altLang="en-US" b="1" dirty="0" err="1">
                <a:solidFill>
                  <a:srgbClr val="000000"/>
                </a:solidFill>
              </a:rPr>
              <a:t>để</a:t>
            </a:r>
            <a:r>
              <a:rPr lang="en-US" altLang="en-US" b="1" dirty="0">
                <a:solidFill>
                  <a:srgbClr val="000000"/>
                </a:solidFill>
              </a:rPr>
              <a:t> </a:t>
            </a:r>
            <a:r>
              <a:rPr lang="en-US" altLang="en-US" b="1" dirty="0" err="1">
                <a:solidFill>
                  <a:srgbClr val="000000"/>
                </a:solidFill>
              </a:rPr>
              <a:t>đáp</a:t>
            </a:r>
            <a:r>
              <a:rPr lang="en-US" altLang="en-US" b="1" dirty="0">
                <a:solidFill>
                  <a:srgbClr val="000000"/>
                </a:solidFill>
              </a:rPr>
              <a:t> </a:t>
            </a:r>
            <a:r>
              <a:rPr lang="en-US" altLang="en-US" b="1" dirty="0" err="1">
                <a:solidFill>
                  <a:srgbClr val="000000"/>
                </a:solidFill>
              </a:rPr>
              <a:t>ứng</a:t>
            </a:r>
            <a:r>
              <a:rPr lang="en-US" altLang="en-US" b="1" dirty="0">
                <a:solidFill>
                  <a:srgbClr val="000000"/>
                </a:solidFill>
              </a:rPr>
              <a:t> </a:t>
            </a:r>
            <a:r>
              <a:rPr lang="en-US" altLang="en-US" b="1" dirty="0" err="1">
                <a:solidFill>
                  <a:srgbClr val="000000"/>
                </a:solidFill>
              </a:rPr>
              <a:t>yêu</a:t>
            </a:r>
            <a:r>
              <a:rPr lang="en-US" altLang="en-US" b="1" dirty="0">
                <a:solidFill>
                  <a:srgbClr val="000000"/>
                </a:solidFill>
              </a:rPr>
              <a:t> </a:t>
            </a:r>
            <a:r>
              <a:rPr lang="en-US" altLang="en-US" b="1" dirty="0" err="1">
                <a:solidFill>
                  <a:srgbClr val="000000"/>
                </a:solidFill>
              </a:rPr>
              <a:t>cầu</a:t>
            </a:r>
            <a:r>
              <a:rPr lang="en-US" altLang="en-US" b="1" dirty="0">
                <a:solidFill>
                  <a:srgbClr val="000000"/>
                </a:solidFill>
              </a:rPr>
              <a:t> </a:t>
            </a:r>
            <a:r>
              <a:rPr lang="en-US" altLang="en-US" b="1" dirty="0" err="1">
                <a:solidFill>
                  <a:srgbClr val="000000"/>
                </a:solidFill>
              </a:rPr>
              <a:t>cứu</a:t>
            </a:r>
            <a:r>
              <a:rPr lang="en-US" altLang="en-US" b="1" dirty="0">
                <a:solidFill>
                  <a:srgbClr val="000000"/>
                </a:solidFill>
              </a:rPr>
              <a:t> </a:t>
            </a:r>
            <a:r>
              <a:rPr lang="en-US" altLang="en-US" b="1" dirty="0" err="1">
                <a:solidFill>
                  <a:srgbClr val="000000"/>
                </a:solidFill>
              </a:rPr>
              <a:t>nước</a:t>
            </a:r>
            <a:r>
              <a:rPr lang="en-US" altLang="en-US" b="1" dirty="0">
                <a:solidFill>
                  <a:srgbClr val="000000"/>
                </a:solidFill>
              </a:rPr>
              <a:t>.</a:t>
            </a:r>
          </a:p>
          <a:p>
            <a:pPr>
              <a:spcBef>
                <a:spcPct val="0"/>
              </a:spcBef>
              <a:buClrTx/>
              <a:buFont typeface="Wingdings" panose="05000000000000000000" pitchFamily="2" charset="2"/>
              <a:buNone/>
            </a:pPr>
            <a:endParaRPr lang="en-US" altLang="en-US" sz="2800" dirty="0">
              <a:solidFill>
                <a:srgbClr val="000000"/>
              </a:solidFill>
            </a:endParaRPr>
          </a:p>
        </p:txBody>
      </p:sp>
      <p:sp>
        <p:nvSpPr>
          <p:cNvPr id="17429" name="Text Box 21"/>
          <p:cNvSpPr txBox="1">
            <a:spLocks noChangeArrowheads="1"/>
          </p:cNvSpPr>
          <p:nvPr/>
        </p:nvSpPr>
        <p:spPr bwMode="auto">
          <a:xfrm>
            <a:off x="550985" y="4869179"/>
            <a:ext cx="11441723" cy="200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900" dirty="0">
                <a:solidFill>
                  <a:srgbClr val="000000"/>
                </a:solidFill>
              </a:rPr>
              <a:t> </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Giặc</a:t>
            </a:r>
            <a:r>
              <a:rPr lang="en-US" altLang="en-US" b="1" dirty="0">
                <a:solidFill>
                  <a:srgbClr val="000000"/>
                </a:solidFill>
                <a:sym typeface="Wingdings" panose="05000000000000000000" pitchFamily="2" charset="2"/>
              </a:rPr>
              <a:t> tan, </a:t>
            </a:r>
            <a:r>
              <a:rPr lang="en-US" altLang="en-US" b="1" dirty="0" err="1">
                <a:solidFill>
                  <a:srgbClr val="000000"/>
                </a:solidFill>
                <a:sym typeface="Wingdings" panose="05000000000000000000" pitchFamily="2" charset="2"/>
              </a:rPr>
              <a:t>Gióng</a:t>
            </a:r>
            <a:r>
              <a:rPr lang="en-US" altLang="en-US" b="1" dirty="0">
                <a:solidFill>
                  <a:srgbClr val="000000"/>
                </a:solidFill>
                <a:sym typeface="Wingdings" panose="05000000000000000000" pitchFamily="2" charset="2"/>
              </a:rPr>
              <a:t> bay </a:t>
            </a:r>
            <a:r>
              <a:rPr lang="en-US" altLang="en-US" b="1" dirty="0" err="1">
                <a:solidFill>
                  <a:srgbClr val="000000"/>
                </a:solidFill>
                <a:sym typeface="Wingdings" panose="05000000000000000000" pitchFamily="2" charset="2"/>
              </a:rPr>
              <a:t>về</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trời</a:t>
            </a:r>
            <a:r>
              <a:rPr lang="en-US" altLang="en-US" b="1" dirty="0">
                <a:solidFill>
                  <a:srgbClr val="000000"/>
                </a:solidFill>
                <a:sym typeface="Wingdings" panose="05000000000000000000" pitchFamily="2" charset="2"/>
              </a:rPr>
              <a:t>.</a:t>
            </a:r>
          </a:p>
          <a:p>
            <a:pPr>
              <a:spcBef>
                <a:spcPct val="0"/>
              </a:spcBef>
              <a:buClrTx/>
              <a:buFontTx/>
              <a:buNone/>
            </a:pPr>
            <a:r>
              <a:rPr lang="en-US" altLang="en-US" b="1" dirty="0">
                <a:solidFill>
                  <a:srgbClr val="000000"/>
                </a:solidFill>
                <a:sym typeface="Wingdings" panose="05000000000000000000" pitchFamily="2" charset="2"/>
              </a:rPr>
              <a:t>-&gt; </a:t>
            </a:r>
            <a:r>
              <a:rPr lang="en-US" altLang="en-US" b="1" dirty="0" err="1">
                <a:solidFill>
                  <a:srgbClr val="000000"/>
                </a:solidFill>
                <a:sym typeface="Wingdings" panose="05000000000000000000" pitchFamily="2" charset="2"/>
              </a:rPr>
              <a:t>Người</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anh</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hùng</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vô</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tư</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không</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màng</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danh</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lợi</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trở</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thành</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bất</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tử</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trong</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lòng</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nhân</a:t>
            </a:r>
            <a:r>
              <a:rPr lang="en-US" altLang="en-US" b="1" dirty="0">
                <a:solidFill>
                  <a:srgbClr val="000000"/>
                </a:solidFill>
                <a:sym typeface="Wingdings" panose="05000000000000000000" pitchFamily="2" charset="2"/>
              </a:rPr>
              <a:t> </a:t>
            </a:r>
            <a:r>
              <a:rPr lang="en-US" altLang="en-US" b="1" dirty="0" err="1">
                <a:solidFill>
                  <a:srgbClr val="000000"/>
                </a:solidFill>
                <a:sym typeface="Wingdings" panose="05000000000000000000" pitchFamily="2" charset="2"/>
              </a:rPr>
              <a:t>dân</a:t>
            </a:r>
            <a:r>
              <a:rPr lang="en-US" altLang="en-US" b="1" dirty="0">
                <a:solidFill>
                  <a:srgbClr val="000000"/>
                </a:solidFill>
                <a:sym typeface="Wingdings" panose="05000000000000000000" pitchFamily="2" charset="2"/>
              </a:rPr>
              <a:t>.</a:t>
            </a:r>
          </a:p>
          <a:p>
            <a:pPr>
              <a:spcBef>
                <a:spcPct val="0"/>
              </a:spcBef>
              <a:buClrTx/>
              <a:buFontTx/>
              <a:buNone/>
            </a:pPr>
            <a:endParaRPr lang="en-US" altLang="en-US" sz="2800" b="1" dirty="0">
              <a:solidFill>
                <a:srgbClr val="000000"/>
              </a:solidFill>
            </a:endParaRPr>
          </a:p>
        </p:txBody>
      </p:sp>
    </p:spTree>
    <p:extLst>
      <p:ext uri="{BB962C8B-B14F-4D97-AF65-F5344CB8AC3E}">
        <p14:creationId xmlns:p14="http://schemas.microsoft.com/office/powerpoint/2010/main" val="1648112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28"/>
                                        </p:tgtEl>
                                        <p:attrNameLst>
                                          <p:attrName>style.visibility</p:attrName>
                                        </p:attrNameLst>
                                      </p:cBhvr>
                                      <p:to>
                                        <p:strVal val="visible"/>
                                      </p:to>
                                    </p:set>
                                    <p:anim calcmode="lin" valueType="num">
                                      <p:cBhvr>
                                        <p:cTn id="14" dur="500" fill="hold"/>
                                        <p:tgtEl>
                                          <p:spTgt spid="17428"/>
                                        </p:tgtEl>
                                        <p:attrNameLst>
                                          <p:attrName>ppt_w</p:attrName>
                                        </p:attrNameLst>
                                      </p:cBhvr>
                                      <p:tavLst>
                                        <p:tav tm="0">
                                          <p:val>
                                            <p:fltVal val="0"/>
                                          </p:val>
                                        </p:tav>
                                        <p:tav tm="100000">
                                          <p:val>
                                            <p:strVal val="#ppt_w"/>
                                          </p:val>
                                        </p:tav>
                                      </p:tavLst>
                                    </p:anim>
                                    <p:anim calcmode="lin" valueType="num">
                                      <p:cBhvr>
                                        <p:cTn id="15" dur="500" fill="hold"/>
                                        <p:tgtEl>
                                          <p:spTgt spid="17428"/>
                                        </p:tgtEl>
                                        <p:attrNameLst>
                                          <p:attrName>ppt_h</p:attrName>
                                        </p:attrNameLst>
                                      </p:cBhvr>
                                      <p:tavLst>
                                        <p:tav tm="0">
                                          <p:val>
                                            <p:fltVal val="0"/>
                                          </p:val>
                                        </p:tav>
                                        <p:tav tm="100000">
                                          <p:val>
                                            <p:strVal val="#ppt_h"/>
                                          </p:val>
                                        </p:tav>
                                      </p:tavLst>
                                    </p:anim>
                                    <p:animEffect transition="in" filter="fade">
                                      <p:cBhvr>
                                        <p:cTn id="16" dur="500"/>
                                        <p:tgtEl>
                                          <p:spTgt spid="174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23"/>
                                        </p:tgtEl>
                                        <p:attrNameLst>
                                          <p:attrName>style.visibility</p:attrName>
                                        </p:attrNameLst>
                                      </p:cBhvr>
                                      <p:to>
                                        <p:strVal val="visible"/>
                                      </p:to>
                                    </p:set>
                                    <p:anim calcmode="lin" valueType="num">
                                      <p:cBhvr>
                                        <p:cTn id="21" dur="500" fill="hold"/>
                                        <p:tgtEl>
                                          <p:spTgt spid="17423"/>
                                        </p:tgtEl>
                                        <p:attrNameLst>
                                          <p:attrName>ppt_w</p:attrName>
                                        </p:attrNameLst>
                                      </p:cBhvr>
                                      <p:tavLst>
                                        <p:tav tm="0">
                                          <p:val>
                                            <p:fltVal val="0"/>
                                          </p:val>
                                        </p:tav>
                                        <p:tav tm="100000">
                                          <p:val>
                                            <p:strVal val="#ppt_w"/>
                                          </p:val>
                                        </p:tav>
                                      </p:tavLst>
                                    </p:anim>
                                    <p:anim calcmode="lin" valueType="num">
                                      <p:cBhvr>
                                        <p:cTn id="22" dur="500" fill="hold"/>
                                        <p:tgtEl>
                                          <p:spTgt spid="17423"/>
                                        </p:tgtEl>
                                        <p:attrNameLst>
                                          <p:attrName>ppt_h</p:attrName>
                                        </p:attrNameLst>
                                      </p:cBhvr>
                                      <p:tavLst>
                                        <p:tav tm="0">
                                          <p:val>
                                            <p:fltVal val="0"/>
                                          </p:val>
                                        </p:tav>
                                        <p:tav tm="100000">
                                          <p:val>
                                            <p:strVal val="#ppt_h"/>
                                          </p:val>
                                        </p:tav>
                                      </p:tavLst>
                                    </p:anim>
                                    <p:animEffect transition="in" filter="fade">
                                      <p:cBhvr>
                                        <p:cTn id="23" dur="500"/>
                                        <p:tgtEl>
                                          <p:spTgt spid="174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429"/>
                                        </p:tgtEl>
                                        <p:attrNameLst>
                                          <p:attrName>style.visibility</p:attrName>
                                        </p:attrNameLst>
                                      </p:cBhvr>
                                      <p:to>
                                        <p:strVal val="visible"/>
                                      </p:to>
                                    </p:set>
                                    <p:anim calcmode="lin" valueType="num">
                                      <p:cBhvr additive="base">
                                        <p:cTn id="28" dur="500" fill="hold"/>
                                        <p:tgtEl>
                                          <p:spTgt spid="17429"/>
                                        </p:tgtEl>
                                        <p:attrNameLst>
                                          <p:attrName>ppt_x</p:attrName>
                                        </p:attrNameLst>
                                      </p:cBhvr>
                                      <p:tavLst>
                                        <p:tav tm="0">
                                          <p:val>
                                            <p:strVal val="#ppt_x"/>
                                          </p:val>
                                        </p:tav>
                                        <p:tav tm="100000">
                                          <p:val>
                                            <p:strVal val="#ppt_x"/>
                                          </p:val>
                                        </p:tav>
                                      </p:tavLst>
                                    </p:anim>
                                    <p:anim calcmode="lin" valueType="num">
                                      <p:cBhvr additive="base">
                                        <p:cTn id="2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p:bldP spid="17427" grpId="0" animBg="1"/>
      <p:bldP spid="17428" grpId="0"/>
      <p:bldP spid="174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6248400" y="1066800"/>
            <a:ext cx="0" cy="54864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lstStyle/>
          <a:p>
            <a:endParaRPr lang="en-US">
              <a:solidFill>
                <a:srgbClr val="000000"/>
              </a:solidFill>
            </a:endParaRPr>
          </a:p>
        </p:txBody>
      </p:sp>
      <p:sp>
        <p:nvSpPr>
          <p:cNvPr id="17414" name="Text Box 6"/>
          <p:cNvSpPr txBox="1">
            <a:spLocks noChangeArrowheads="1"/>
          </p:cNvSpPr>
          <p:nvPr/>
        </p:nvSpPr>
        <p:spPr bwMode="auto">
          <a:xfrm>
            <a:off x="1524000" y="14478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C00000"/>
                </a:solidFill>
              </a:rPr>
              <a:t> </a:t>
            </a:r>
            <a:r>
              <a:rPr lang="en-US" altLang="en-US" sz="2800" b="1" dirty="0">
                <a:solidFill>
                  <a:srgbClr val="000000"/>
                </a:solidFill>
              </a:rPr>
              <a:t>II. Tìm hiểu văn bản:</a:t>
            </a:r>
          </a:p>
        </p:txBody>
      </p:sp>
      <p:sp>
        <p:nvSpPr>
          <p:cNvPr id="17416" name="Oval 8"/>
          <p:cNvSpPr>
            <a:spLocks noChangeArrowheads="1"/>
          </p:cNvSpPr>
          <p:nvPr/>
        </p:nvSpPr>
        <p:spPr bwMode="auto">
          <a:xfrm>
            <a:off x="6438900" y="3050233"/>
            <a:ext cx="4114800" cy="108585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solidFill>
                <a:srgbClr val="000000"/>
              </a:solidFill>
            </a:endParaRPr>
          </a:p>
        </p:txBody>
      </p:sp>
      <p:sp>
        <p:nvSpPr>
          <p:cNvPr id="17417" name="Text Box 9"/>
          <p:cNvSpPr txBox="1">
            <a:spLocks noChangeArrowheads="1"/>
          </p:cNvSpPr>
          <p:nvPr/>
        </p:nvSpPr>
        <p:spPr bwMode="auto">
          <a:xfrm>
            <a:off x="6781800" y="3362342"/>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400" b="1" i="1" dirty="0" err="1">
                <a:solidFill>
                  <a:srgbClr val="7030A0"/>
                </a:solidFill>
                <a:latin typeface="Times New Roman" panose="02020603050405020304" pitchFamily="18" charset="0"/>
                <a:cs typeface="Times New Roman" panose="02020603050405020304" pitchFamily="18" charset="0"/>
              </a:rPr>
              <a:t>Nhận</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400" b="1" i="1" dirty="0" err="1">
                <a:solidFill>
                  <a:srgbClr val="7030A0"/>
                </a:solidFill>
                <a:latin typeface="Times New Roman" panose="02020603050405020304" pitchFamily="18" charset="0"/>
                <a:cs typeface="Times New Roman" panose="02020603050405020304" pitchFamily="18" charset="0"/>
              </a:rPr>
              <a:t>xét</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400" b="1" i="1" dirty="0" err="1">
                <a:solidFill>
                  <a:srgbClr val="7030A0"/>
                </a:solidFill>
                <a:latin typeface="Times New Roman" panose="02020603050405020304" pitchFamily="18" charset="0"/>
                <a:cs typeface="Times New Roman" panose="02020603050405020304" pitchFamily="18" charset="0"/>
              </a:rPr>
              <a:t>về</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400" b="1" i="1" dirty="0" err="1">
                <a:solidFill>
                  <a:srgbClr val="7030A0"/>
                </a:solidFill>
                <a:latin typeface="Times New Roman" panose="02020603050405020304" pitchFamily="18" charset="0"/>
                <a:cs typeface="Times New Roman" panose="02020603050405020304" pitchFamily="18" charset="0"/>
              </a:rPr>
              <a:t>lời</a:t>
            </a:r>
            <a:r>
              <a:rPr lang="en-US" altLang="en-US" sz="2400" b="1" i="1" dirty="0">
                <a:solidFill>
                  <a:srgbClr val="7030A0"/>
                </a:solidFill>
                <a:latin typeface="Times New Roman" panose="02020603050405020304" pitchFamily="18" charset="0"/>
                <a:cs typeface="Times New Roman" panose="02020603050405020304" pitchFamily="18" charset="0"/>
              </a:rPr>
              <a:t> </a:t>
            </a:r>
            <a:r>
              <a:rPr lang="en-US" altLang="en-US" sz="2000" b="1" i="1" dirty="0" err="1">
                <a:solidFill>
                  <a:srgbClr val="7030A0"/>
                </a:solidFill>
              </a:rPr>
              <a:t>kể</a:t>
            </a:r>
            <a:r>
              <a:rPr lang="en-US" altLang="en-US" sz="2000" b="1" i="1" dirty="0">
                <a:solidFill>
                  <a:srgbClr val="7030A0"/>
                </a:solidFill>
              </a:rPr>
              <a:t> </a:t>
            </a:r>
            <a:r>
              <a:rPr lang="en-US" altLang="en-US" sz="2000" b="1" i="1" dirty="0" err="1">
                <a:solidFill>
                  <a:srgbClr val="7030A0"/>
                </a:solidFill>
              </a:rPr>
              <a:t>đó</a:t>
            </a:r>
            <a:r>
              <a:rPr lang="en-US" altLang="en-US" sz="2000" b="1" i="1" dirty="0">
                <a:solidFill>
                  <a:srgbClr val="7030A0"/>
                </a:solidFill>
              </a:rPr>
              <a:t>?</a:t>
            </a:r>
          </a:p>
        </p:txBody>
      </p:sp>
      <p:sp>
        <p:nvSpPr>
          <p:cNvPr id="17420" name="Oval 12"/>
          <p:cNvSpPr>
            <a:spLocks noChangeArrowheads="1"/>
          </p:cNvSpPr>
          <p:nvPr/>
        </p:nvSpPr>
        <p:spPr bwMode="auto">
          <a:xfrm>
            <a:off x="6400800" y="990618"/>
            <a:ext cx="3962400" cy="1733551"/>
          </a:xfrm>
          <a:prstGeom prst="ellipse">
            <a:avLst/>
          </a:prstGeom>
          <a:solidFill>
            <a:schemeClr val="accent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solidFill>
                <a:srgbClr val="000000"/>
              </a:solidFill>
            </a:endParaRPr>
          </a:p>
        </p:txBody>
      </p:sp>
      <p:sp>
        <p:nvSpPr>
          <p:cNvPr id="17421" name="Text Box 13"/>
          <p:cNvSpPr txBox="1">
            <a:spLocks noChangeArrowheads="1"/>
          </p:cNvSpPr>
          <p:nvPr/>
        </p:nvSpPr>
        <p:spPr bwMode="auto">
          <a:xfrm>
            <a:off x="6858000" y="1295419"/>
            <a:ext cx="3200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b="1" i="1" dirty="0">
                <a:solidFill>
                  <a:srgbClr val="CC3300"/>
                </a:solidFill>
              </a:rPr>
              <a:t>  </a:t>
            </a:r>
            <a:r>
              <a:rPr lang="en-US" altLang="en-US" sz="2000" b="1" i="1" dirty="0" err="1">
                <a:solidFill>
                  <a:srgbClr val="7030A0"/>
                </a:solidFill>
              </a:rPr>
              <a:t>Lời</a:t>
            </a:r>
            <a:r>
              <a:rPr lang="en-US" altLang="en-US" sz="2000" b="1" i="1" dirty="0">
                <a:solidFill>
                  <a:srgbClr val="7030A0"/>
                </a:solidFill>
              </a:rPr>
              <a:t> </a:t>
            </a:r>
            <a:r>
              <a:rPr lang="en-US" altLang="en-US" sz="2000" b="1" i="1" dirty="0" err="1">
                <a:solidFill>
                  <a:srgbClr val="7030A0"/>
                </a:solidFill>
              </a:rPr>
              <a:t>kể</a:t>
            </a:r>
            <a:r>
              <a:rPr lang="en-US" altLang="en-US" sz="2000" b="1" i="1" dirty="0">
                <a:solidFill>
                  <a:srgbClr val="7030A0"/>
                </a:solidFill>
              </a:rPr>
              <a:t> </a:t>
            </a:r>
            <a:r>
              <a:rPr lang="en-US" altLang="en-US" sz="2000" b="1" i="1" dirty="0" err="1">
                <a:solidFill>
                  <a:srgbClr val="7030A0"/>
                </a:solidFill>
              </a:rPr>
              <a:t>nào</a:t>
            </a:r>
            <a:r>
              <a:rPr lang="en-US" altLang="en-US" sz="2000" b="1" i="1" dirty="0">
                <a:solidFill>
                  <a:srgbClr val="7030A0"/>
                </a:solidFill>
              </a:rPr>
              <a:t> </a:t>
            </a:r>
            <a:r>
              <a:rPr lang="en-US" altLang="en-US" sz="2000" b="1" i="1" dirty="0" err="1">
                <a:solidFill>
                  <a:srgbClr val="7030A0"/>
                </a:solidFill>
              </a:rPr>
              <a:t>trong</a:t>
            </a:r>
            <a:r>
              <a:rPr lang="en-US" altLang="en-US" sz="2000" b="1" i="1" dirty="0">
                <a:solidFill>
                  <a:srgbClr val="7030A0"/>
                </a:solidFill>
              </a:rPr>
              <a:t> </a:t>
            </a:r>
            <a:r>
              <a:rPr lang="en-US" altLang="en-US" sz="2000" b="1" i="1" dirty="0" err="1">
                <a:solidFill>
                  <a:srgbClr val="7030A0"/>
                </a:solidFill>
              </a:rPr>
              <a:t>truyện</a:t>
            </a:r>
            <a:r>
              <a:rPr lang="en-US" altLang="en-US" sz="2000" b="1" i="1" dirty="0">
                <a:solidFill>
                  <a:srgbClr val="7030A0"/>
                </a:solidFill>
              </a:rPr>
              <a:t> “Thánh Gióng” </a:t>
            </a:r>
            <a:r>
              <a:rPr lang="en-US" altLang="en-US" sz="2000" b="1" i="1" dirty="0" err="1">
                <a:solidFill>
                  <a:srgbClr val="7030A0"/>
                </a:solidFill>
              </a:rPr>
              <a:t>hàm</a:t>
            </a:r>
            <a:r>
              <a:rPr lang="en-US" altLang="en-US" sz="2000" b="1" i="1" dirty="0">
                <a:solidFill>
                  <a:srgbClr val="7030A0"/>
                </a:solidFill>
              </a:rPr>
              <a:t> ý </a:t>
            </a:r>
            <a:r>
              <a:rPr lang="en-US" altLang="en-US" sz="2000" b="1" i="1" dirty="0" err="1">
                <a:solidFill>
                  <a:srgbClr val="7030A0"/>
                </a:solidFill>
              </a:rPr>
              <a:t>câu</a:t>
            </a:r>
            <a:r>
              <a:rPr lang="en-US" altLang="en-US" sz="2000" b="1" i="1" dirty="0">
                <a:solidFill>
                  <a:srgbClr val="7030A0"/>
                </a:solidFill>
              </a:rPr>
              <a:t> </a:t>
            </a:r>
            <a:r>
              <a:rPr lang="en-US" altLang="en-US" sz="2000" b="1" i="1" dirty="0" err="1">
                <a:solidFill>
                  <a:srgbClr val="7030A0"/>
                </a:solidFill>
              </a:rPr>
              <a:t>chuyện</a:t>
            </a:r>
            <a:r>
              <a:rPr lang="en-US" altLang="en-US" sz="2000" b="1" i="1" dirty="0">
                <a:solidFill>
                  <a:srgbClr val="7030A0"/>
                </a:solidFill>
              </a:rPr>
              <a:t> </a:t>
            </a:r>
            <a:r>
              <a:rPr lang="en-US" altLang="en-US" sz="2000" b="1" i="1" dirty="0" err="1">
                <a:solidFill>
                  <a:srgbClr val="7030A0"/>
                </a:solidFill>
              </a:rPr>
              <a:t>thực</a:t>
            </a:r>
            <a:r>
              <a:rPr lang="en-US" altLang="en-US" sz="2000" b="1" i="1" dirty="0">
                <a:solidFill>
                  <a:srgbClr val="7030A0"/>
                </a:solidFill>
              </a:rPr>
              <a:t> </a:t>
            </a:r>
            <a:r>
              <a:rPr lang="en-US" altLang="en-US" sz="2000" b="1" i="1" dirty="0" err="1">
                <a:solidFill>
                  <a:srgbClr val="7030A0"/>
                </a:solidFill>
              </a:rPr>
              <a:t>sự</a:t>
            </a:r>
            <a:r>
              <a:rPr lang="en-US" altLang="en-US" sz="2000" b="1" i="1" dirty="0">
                <a:solidFill>
                  <a:srgbClr val="7030A0"/>
                </a:solidFill>
              </a:rPr>
              <a:t> </a:t>
            </a:r>
            <a:r>
              <a:rPr lang="en-US" altLang="en-US" sz="2000" b="1" i="1" dirty="0" err="1">
                <a:solidFill>
                  <a:srgbClr val="7030A0"/>
                </a:solidFill>
              </a:rPr>
              <a:t>đã</a:t>
            </a:r>
            <a:r>
              <a:rPr lang="en-US" altLang="en-US" sz="2000" b="1" i="1" dirty="0">
                <a:solidFill>
                  <a:srgbClr val="7030A0"/>
                </a:solidFill>
              </a:rPr>
              <a:t> </a:t>
            </a:r>
            <a:r>
              <a:rPr lang="en-US" altLang="en-US" sz="2000" b="1" i="1" dirty="0" err="1">
                <a:solidFill>
                  <a:srgbClr val="7030A0"/>
                </a:solidFill>
              </a:rPr>
              <a:t>xảy</a:t>
            </a:r>
            <a:r>
              <a:rPr lang="en-US" altLang="en-US" sz="2000" b="1" i="1" dirty="0">
                <a:solidFill>
                  <a:srgbClr val="7030A0"/>
                </a:solidFill>
              </a:rPr>
              <a:t> </a:t>
            </a:r>
            <a:r>
              <a:rPr lang="en-US" altLang="en-US" sz="2000" b="1" i="1" dirty="0" err="1">
                <a:solidFill>
                  <a:srgbClr val="7030A0"/>
                </a:solidFill>
              </a:rPr>
              <a:t>ra</a:t>
            </a:r>
            <a:r>
              <a:rPr lang="en-US" altLang="en-US" sz="2000" b="1" i="1" dirty="0">
                <a:solidFill>
                  <a:srgbClr val="7030A0"/>
                </a:solidFill>
              </a:rPr>
              <a:t> </a:t>
            </a:r>
            <a:r>
              <a:rPr lang="en-US" altLang="en-US" sz="2000" b="1" i="1" dirty="0" err="1">
                <a:solidFill>
                  <a:srgbClr val="7030A0"/>
                </a:solidFill>
              </a:rPr>
              <a:t>trong</a:t>
            </a:r>
            <a:r>
              <a:rPr lang="en-US" altLang="en-US" sz="2000" b="1" i="1" dirty="0">
                <a:solidFill>
                  <a:srgbClr val="7030A0"/>
                </a:solidFill>
              </a:rPr>
              <a:t> </a:t>
            </a:r>
            <a:r>
              <a:rPr lang="en-US" altLang="en-US" sz="2000" b="1" i="1" dirty="0" err="1">
                <a:solidFill>
                  <a:srgbClr val="7030A0"/>
                </a:solidFill>
              </a:rPr>
              <a:t>quá</a:t>
            </a:r>
            <a:r>
              <a:rPr lang="en-US" altLang="en-US" sz="2000" b="1" i="1" dirty="0">
                <a:solidFill>
                  <a:srgbClr val="7030A0"/>
                </a:solidFill>
              </a:rPr>
              <a:t> </a:t>
            </a:r>
            <a:r>
              <a:rPr lang="en-US" altLang="en-US" sz="2000" b="1" i="1" dirty="0" err="1">
                <a:solidFill>
                  <a:srgbClr val="7030A0"/>
                </a:solidFill>
              </a:rPr>
              <a:t>khứ</a:t>
            </a:r>
            <a:r>
              <a:rPr lang="en-US" altLang="en-US" sz="2000" b="1" i="1" dirty="0">
                <a:solidFill>
                  <a:srgbClr val="7030A0"/>
                </a:solidFill>
              </a:rPr>
              <a:t>?</a:t>
            </a:r>
          </a:p>
        </p:txBody>
      </p:sp>
      <p:sp>
        <p:nvSpPr>
          <p:cNvPr id="17423" name="Rectangle 15"/>
          <p:cNvSpPr>
            <a:spLocks noChangeArrowheads="1"/>
          </p:cNvSpPr>
          <p:nvPr/>
        </p:nvSpPr>
        <p:spPr bwMode="auto">
          <a:xfrm>
            <a:off x="814754" y="2902058"/>
            <a:ext cx="5486400" cy="181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dirty="0">
                <a:solidFill>
                  <a:srgbClr val="000000"/>
                </a:solidFill>
              </a:rPr>
              <a:t>   - </a:t>
            </a:r>
            <a:r>
              <a:rPr lang="en-US" altLang="en-US" sz="2800" b="1" dirty="0" err="1">
                <a:solidFill>
                  <a:srgbClr val="000000"/>
                </a:solidFill>
              </a:rPr>
              <a:t>Đền</a:t>
            </a:r>
            <a:r>
              <a:rPr lang="en-US" altLang="en-US" sz="2800" b="1" dirty="0">
                <a:solidFill>
                  <a:srgbClr val="000000"/>
                </a:solidFill>
              </a:rPr>
              <a:t> </a:t>
            </a:r>
            <a:r>
              <a:rPr lang="en-US" altLang="en-US" sz="2800" b="1" dirty="0" err="1">
                <a:solidFill>
                  <a:srgbClr val="000000"/>
                </a:solidFill>
              </a:rPr>
              <a:t>thờ</a:t>
            </a:r>
            <a:r>
              <a:rPr lang="en-US" altLang="en-US" sz="2800" b="1" dirty="0">
                <a:solidFill>
                  <a:srgbClr val="000000"/>
                </a:solidFill>
              </a:rPr>
              <a:t> </a:t>
            </a:r>
            <a:r>
              <a:rPr lang="en-US" altLang="en-US" sz="2800" b="1" dirty="0" err="1">
                <a:solidFill>
                  <a:srgbClr val="000000"/>
                </a:solidFill>
              </a:rPr>
              <a:t>Phù</a:t>
            </a:r>
            <a:r>
              <a:rPr lang="en-US" altLang="en-US" sz="2800" b="1" dirty="0">
                <a:solidFill>
                  <a:srgbClr val="000000"/>
                </a:solidFill>
              </a:rPr>
              <a:t> </a:t>
            </a:r>
            <a:r>
              <a:rPr lang="en-US" altLang="en-US" sz="2800" b="1" dirty="0" err="1">
                <a:solidFill>
                  <a:srgbClr val="000000"/>
                </a:solidFill>
              </a:rPr>
              <a:t>Đổng</a:t>
            </a:r>
            <a:r>
              <a:rPr lang="en-US" altLang="en-US" sz="2800" b="1" dirty="0">
                <a:solidFill>
                  <a:srgbClr val="000000"/>
                </a:solidFill>
              </a:rPr>
              <a:t> </a:t>
            </a:r>
            <a:r>
              <a:rPr lang="en-US" altLang="en-US" sz="2800" b="1" dirty="0" err="1">
                <a:solidFill>
                  <a:srgbClr val="000000"/>
                </a:solidFill>
              </a:rPr>
              <a:t>Thiên</a:t>
            </a:r>
            <a:r>
              <a:rPr lang="en-US" altLang="en-US" sz="2800" b="1" dirty="0">
                <a:solidFill>
                  <a:srgbClr val="000000"/>
                </a:solidFill>
              </a:rPr>
              <a:t> </a:t>
            </a:r>
            <a:r>
              <a:rPr lang="en-US" altLang="en-US" sz="2800" b="1" dirty="0" err="1">
                <a:solidFill>
                  <a:srgbClr val="000000"/>
                </a:solidFill>
              </a:rPr>
              <a:t>Vương</a:t>
            </a:r>
            <a:r>
              <a:rPr lang="en-US" altLang="en-US" sz="2800" b="1" dirty="0">
                <a:solidFill>
                  <a:srgbClr val="000000"/>
                </a:solidFill>
              </a:rPr>
              <a:t>.</a:t>
            </a:r>
          </a:p>
          <a:p>
            <a:pPr>
              <a:spcBef>
                <a:spcPct val="0"/>
              </a:spcBef>
              <a:buClrTx/>
              <a:buFontTx/>
              <a:buNone/>
            </a:pPr>
            <a:r>
              <a:rPr lang="en-US" altLang="en-US" sz="2800" b="1" dirty="0">
                <a:solidFill>
                  <a:srgbClr val="000000"/>
                </a:solidFill>
              </a:rPr>
              <a:t>   - </a:t>
            </a:r>
            <a:r>
              <a:rPr lang="en-US" altLang="en-US" sz="2800" b="1" dirty="0" err="1">
                <a:solidFill>
                  <a:srgbClr val="000000"/>
                </a:solidFill>
              </a:rPr>
              <a:t>Bụi</a:t>
            </a:r>
            <a:r>
              <a:rPr lang="en-US" altLang="en-US" sz="2800" b="1" dirty="0">
                <a:solidFill>
                  <a:srgbClr val="000000"/>
                </a:solidFill>
              </a:rPr>
              <a:t> </a:t>
            </a:r>
            <a:r>
              <a:rPr lang="en-US" altLang="en-US" sz="2800" b="1" dirty="0" err="1">
                <a:solidFill>
                  <a:srgbClr val="000000"/>
                </a:solidFill>
              </a:rPr>
              <a:t>tre</a:t>
            </a:r>
            <a:r>
              <a:rPr lang="en-US" altLang="en-US" sz="2800" b="1" dirty="0">
                <a:solidFill>
                  <a:srgbClr val="000000"/>
                </a:solidFill>
              </a:rPr>
              <a:t> </a:t>
            </a:r>
            <a:r>
              <a:rPr lang="en-US" altLang="en-US" sz="2800" b="1" dirty="0" err="1">
                <a:solidFill>
                  <a:srgbClr val="000000"/>
                </a:solidFill>
              </a:rPr>
              <a:t>đằng</a:t>
            </a:r>
            <a:r>
              <a:rPr lang="en-US" altLang="en-US" sz="2800" b="1" dirty="0">
                <a:solidFill>
                  <a:srgbClr val="000000"/>
                </a:solidFill>
              </a:rPr>
              <a:t> </a:t>
            </a:r>
            <a:r>
              <a:rPr lang="en-US" altLang="en-US" sz="2800" b="1" dirty="0" err="1">
                <a:solidFill>
                  <a:srgbClr val="000000"/>
                </a:solidFill>
              </a:rPr>
              <a:t>ngà</a:t>
            </a:r>
            <a:r>
              <a:rPr lang="en-US" altLang="en-US" sz="2800" b="1" dirty="0">
                <a:solidFill>
                  <a:srgbClr val="000000"/>
                </a:solidFill>
              </a:rPr>
              <a:t>.</a:t>
            </a:r>
          </a:p>
          <a:p>
            <a:pPr>
              <a:spcBef>
                <a:spcPct val="0"/>
              </a:spcBef>
              <a:buClrTx/>
              <a:buFontTx/>
              <a:buNone/>
            </a:pPr>
            <a:r>
              <a:rPr lang="en-US" altLang="en-US" sz="2800" b="1" dirty="0">
                <a:solidFill>
                  <a:srgbClr val="000000"/>
                </a:solidFill>
              </a:rPr>
              <a:t>   - </a:t>
            </a:r>
            <a:r>
              <a:rPr lang="en-US" altLang="en-US" sz="2800" b="1" dirty="0" err="1">
                <a:solidFill>
                  <a:srgbClr val="000000"/>
                </a:solidFill>
              </a:rPr>
              <a:t>Ao</a:t>
            </a:r>
            <a:r>
              <a:rPr lang="en-US" altLang="en-US" sz="2800" b="1" dirty="0">
                <a:solidFill>
                  <a:srgbClr val="000000"/>
                </a:solidFill>
              </a:rPr>
              <a:t> </a:t>
            </a:r>
            <a:r>
              <a:rPr lang="en-US" altLang="en-US" sz="2800" b="1" dirty="0" err="1">
                <a:solidFill>
                  <a:srgbClr val="000000"/>
                </a:solidFill>
              </a:rPr>
              <a:t>hồ</a:t>
            </a:r>
            <a:r>
              <a:rPr lang="en-US" altLang="en-US" sz="2800" b="1" dirty="0">
                <a:solidFill>
                  <a:srgbClr val="000000"/>
                </a:solidFill>
              </a:rPr>
              <a:t> </a:t>
            </a:r>
            <a:r>
              <a:rPr lang="en-US" altLang="en-US" sz="2800" b="1" dirty="0" err="1">
                <a:solidFill>
                  <a:srgbClr val="000000"/>
                </a:solidFill>
              </a:rPr>
              <a:t>liên</a:t>
            </a:r>
            <a:r>
              <a:rPr lang="en-US" altLang="en-US" sz="2800" b="1" dirty="0">
                <a:solidFill>
                  <a:srgbClr val="000000"/>
                </a:solidFill>
              </a:rPr>
              <a:t> </a:t>
            </a:r>
            <a:r>
              <a:rPr lang="en-US" altLang="en-US" sz="2800" b="1" dirty="0" err="1">
                <a:solidFill>
                  <a:srgbClr val="000000"/>
                </a:solidFill>
              </a:rPr>
              <a:t>tiếp</a:t>
            </a:r>
            <a:r>
              <a:rPr lang="en-US" altLang="en-US" sz="2800" b="1" dirty="0">
                <a:solidFill>
                  <a:srgbClr val="000000"/>
                </a:solidFill>
              </a:rPr>
              <a:t>; </a:t>
            </a:r>
            <a:r>
              <a:rPr lang="en-US" altLang="en-US" sz="2800" b="1" dirty="0" err="1">
                <a:solidFill>
                  <a:srgbClr val="000000"/>
                </a:solidFill>
              </a:rPr>
              <a:t>Làng</a:t>
            </a:r>
            <a:r>
              <a:rPr lang="en-US" altLang="en-US" sz="2800" b="1" dirty="0">
                <a:solidFill>
                  <a:srgbClr val="000000"/>
                </a:solidFill>
              </a:rPr>
              <a:t> </a:t>
            </a:r>
            <a:r>
              <a:rPr lang="en-US" altLang="en-US" sz="2800" b="1" dirty="0" err="1">
                <a:solidFill>
                  <a:srgbClr val="000000"/>
                </a:solidFill>
              </a:rPr>
              <a:t>Cháy</a:t>
            </a:r>
            <a:r>
              <a:rPr lang="en-US" altLang="en-US" sz="2800" b="1" dirty="0">
                <a:solidFill>
                  <a:srgbClr val="000000"/>
                </a:solidFill>
              </a:rPr>
              <a:t>.</a:t>
            </a: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p>
        </p:txBody>
      </p:sp>
      <p:sp>
        <p:nvSpPr>
          <p:cNvPr id="17427" name="Text Box 19"/>
          <p:cNvSpPr txBox="1">
            <a:spLocks noChangeArrowheads="1"/>
          </p:cNvSpPr>
          <p:nvPr/>
        </p:nvSpPr>
        <p:spPr bwMode="auto">
          <a:xfrm>
            <a:off x="1524000" y="8382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800" b="1" dirty="0" err="1">
                <a:solidFill>
                  <a:srgbClr val="000000"/>
                </a:solidFill>
              </a:rPr>
              <a:t>I.Tìm</a:t>
            </a:r>
            <a:r>
              <a:rPr lang="en-US" altLang="en-US" sz="2800" b="1" dirty="0">
                <a:solidFill>
                  <a:srgbClr val="000000"/>
                </a:solidFill>
              </a:rPr>
              <a:t> </a:t>
            </a:r>
            <a:r>
              <a:rPr lang="en-US" altLang="en-US" sz="2800" b="1" dirty="0" err="1">
                <a:solidFill>
                  <a:srgbClr val="000000"/>
                </a:solidFill>
              </a:rPr>
              <a:t>hiểu</a:t>
            </a:r>
            <a:r>
              <a:rPr lang="en-US" altLang="en-US" sz="2800" b="1" dirty="0">
                <a:solidFill>
                  <a:srgbClr val="000000"/>
                </a:solidFill>
              </a:rPr>
              <a:t> </a:t>
            </a:r>
            <a:r>
              <a:rPr lang="en-US" altLang="en-US" sz="2800" b="1" dirty="0" err="1">
                <a:solidFill>
                  <a:srgbClr val="000000"/>
                </a:solidFill>
              </a:rPr>
              <a:t>chung</a:t>
            </a:r>
            <a:r>
              <a:rPr lang="en-US" altLang="en-US" sz="2800" b="1" dirty="0">
                <a:solidFill>
                  <a:srgbClr val="FFFFFF"/>
                </a:solidFill>
              </a:rPr>
              <a:t>:</a:t>
            </a:r>
          </a:p>
        </p:txBody>
      </p:sp>
      <p:sp>
        <p:nvSpPr>
          <p:cNvPr id="17428" name="Text Box 20"/>
          <p:cNvSpPr txBox="1">
            <a:spLocks noChangeArrowheads="1"/>
          </p:cNvSpPr>
          <p:nvPr/>
        </p:nvSpPr>
        <p:spPr bwMode="auto">
          <a:xfrm>
            <a:off x="838201" y="2237117"/>
            <a:ext cx="5532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b="1" i="1" dirty="0">
                <a:solidFill>
                  <a:srgbClr val="000000"/>
                </a:solidFill>
              </a:rPr>
              <a:t>4. </a:t>
            </a:r>
            <a:r>
              <a:rPr lang="en-US" altLang="en-US" sz="2800" b="1" i="1" dirty="0" err="1">
                <a:solidFill>
                  <a:srgbClr val="000000"/>
                </a:solidFill>
              </a:rPr>
              <a:t>Những</a:t>
            </a:r>
            <a:r>
              <a:rPr lang="en-US" altLang="en-US" sz="2800" b="1" i="1" dirty="0">
                <a:solidFill>
                  <a:srgbClr val="000000"/>
                </a:solidFill>
              </a:rPr>
              <a:t> </a:t>
            </a:r>
            <a:r>
              <a:rPr lang="en-US" altLang="en-US" sz="2800" b="1" i="1" dirty="0" err="1">
                <a:solidFill>
                  <a:srgbClr val="000000"/>
                </a:solidFill>
              </a:rPr>
              <a:t>dấu</a:t>
            </a:r>
            <a:r>
              <a:rPr lang="en-US" altLang="en-US" sz="2800" b="1" i="1" dirty="0">
                <a:solidFill>
                  <a:srgbClr val="000000"/>
                </a:solidFill>
              </a:rPr>
              <a:t> </a:t>
            </a:r>
            <a:r>
              <a:rPr lang="en-US" altLang="en-US" sz="2800" b="1" i="1" dirty="0" err="1">
                <a:solidFill>
                  <a:srgbClr val="000000"/>
                </a:solidFill>
              </a:rPr>
              <a:t>tích</a:t>
            </a:r>
            <a:r>
              <a:rPr lang="en-US" altLang="en-US" sz="2800" b="1" i="1" dirty="0">
                <a:solidFill>
                  <a:srgbClr val="000000"/>
                </a:solidFill>
              </a:rPr>
              <a:t> </a:t>
            </a:r>
            <a:r>
              <a:rPr lang="en-US" altLang="en-US" sz="2800" b="1" i="1" dirty="0" err="1">
                <a:solidFill>
                  <a:srgbClr val="000000"/>
                </a:solidFill>
              </a:rPr>
              <a:t>còn</a:t>
            </a:r>
            <a:r>
              <a:rPr lang="en-US" altLang="en-US" sz="2800" b="1" i="1" dirty="0">
                <a:solidFill>
                  <a:srgbClr val="000000"/>
                </a:solidFill>
              </a:rPr>
              <a:t> </a:t>
            </a:r>
            <a:r>
              <a:rPr lang="en-US" altLang="en-US" sz="2800" b="1" i="1" dirty="0" err="1">
                <a:solidFill>
                  <a:srgbClr val="000000"/>
                </a:solidFill>
              </a:rPr>
              <a:t>lại</a:t>
            </a:r>
            <a:r>
              <a:rPr lang="en-US" altLang="en-US" sz="2800" b="1" i="1" dirty="0">
                <a:solidFill>
                  <a:srgbClr val="000000"/>
                </a:solidFill>
              </a:rPr>
              <a:t>:</a:t>
            </a:r>
            <a:r>
              <a:rPr lang="en-US" altLang="en-US" sz="2800" dirty="0">
                <a:solidFill>
                  <a:srgbClr val="000000"/>
                </a:solidFill>
              </a:rPr>
              <a:t> </a:t>
            </a:r>
          </a:p>
        </p:txBody>
      </p:sp>
      <p:sp>
        <p:nvSpPr>
          <p:cNvPr id="17429" name="Text Box 21"/>
          <p:cNvSpPr txBox="1">
            <a:spLocks noChangeArrowheads="1"/>
          </p:cNvSpPr>
          <p:nvPr/>
        </p:nvSpPr>
        <p:spPr bwMode="auto">
          <a:xfrm>
            <a:off x="228600" y="4755418"/>
            <a:ext cx="6019800" cy="181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900" dirty="0">
                <a:solidFill>
                  <a:srgbClr val="000000"/>
                </a:solidFill>
              </a:rPr>
              <a:t> </a:t>
            </a:r>
            <a:r>
              <a:rPr lang="en-US" altLang="en-US" sz="2800" b="1" dirty="0">
                <a:solidFill>
                  <a:srgbClr val="000000"/>
                </a:solidFill>
                <a:sym typeface="Wingdings" panose="05000000000000000000" pitchFamily="2" charset="2"/>
              </a:rPr>
              <a:t>-&gt;</a:t>
            </a:r>
            <a:r>
              <a:rPr lang="en-US" altLang="en-US" sz="2800" b="1" dirty="0">
                <a:solidFill>
                  <a:srgbClr val="000000"/>
                </a:solidFill>
              </a:rPr>
              <a:t> </a:t>
            </a:r>
            <a:r>
              <a:rPr lang="en-US" altLang="en-US" sz="2800" b="1" dirty="0" err="1">
                <a:solidFill>
                  <a:srgbClr val="000000"/>
                </a:solidFill>
              </a:rPr>
              <a:t>Thể</a:t>
            </a:r>
            <a:r>
              <a:rPr lang="en-US" altLang="en-US" sz="2800" b="1" dirty="0">
                <a:solidFill>
                  <a:srgbClr val="000000"/>
                </a:solidFill>
              </a:rPr>
              <a:t> </a:t>
            </a:r>
            <a:r>
              <a:rPr lang="en-US" altLang="en-US" sz="2800" b="1" dirty="0" err="1">
                <a:solidFill>
                  <a:srgbClr val="000000"/>
                </a:solidFill>
              </a:rPr>
              <a:t>hiện</a:t>
            </a:r>
            <a:r>
              <a:rPr lang="en-US" altLang="en-US" sz="2800" b="1" dirty="0">
                <a:solidFill>
                  <a:srgbClr val="000000"/>
                </a:solidFill>
              </a:rPr>
              <a:t> </a:t>
            </a:r>
            <a:r>
              <a:rPr lang="en-US" altLang="en-US" sz="2800" b="1" dirty="0" err="1">
                <a:solidFill>
                  <a:srgbClr val="000000"/>
                </a:solidFill>
              </a:rPr>
              <a:t>sự</a:t>
            </a:r>
            <a:r>
              <a:rPr lang="en-US" altLang="en-US" sz="2800" b="1" dirty="0">
                <a:solidFill>
                  <a:srgbClr val="000000"/>
                </a:solidFill>
              </a:rPr>
              <a:t> </a:t>
            </a:r>
            <a:r>
              <a:rPr lang="en-US" altLang="en-US" sz="2800" b="1" dirty="0" err="1">
                <a:solidFill>
                  <a:srgbClr val="000000"/>
                </a:solidFill>
              </a:rPr>
              <a:t>trân</a:t>
            </a:r>
            <a:r>
              <a:rPr lang="en-US" altLang="en-US" sz="2800" b="1" dirty="0">
                <a:solidFill>
                  <a:srgbClr val="000000"/>
                </a:solidFill>
              </a:rPr>
              <a:t> </a:t>
            </a:r>
            <a:r>
              <a:rPr lang="en-US" altLang="en-US" sz="2800" b="1" dirty="0" err="1">
                <a:solidFill>
                  <a:srgbClr val="000000"/>
                </a:solidFill>
              </a:rPr>
              <a:t>trọng</a:t>
            </a:r>
            <a:r>
              <a:rPr lang="en-US" altLang="en-US" sz="2800" b="1" dirty="0">
                <a:solidFill>
                  <a:srgbClr val="000000"/>
                </a:solidFill>
              </a:rPr>
              <a:t>, </a:t>
            </a:r>
            <a:r>
              <a:rPr lang="en-US" altLang="en-US" sz="2800" b="1" dirty="0" err="1">
                <a:solidFill>
                  <a:srgbClr val="000000"/>
                </a:solidFill>
              </a:rPr>
              <a:t>biết</a:t>
            </a:r>
            <a:r>
              <a:rPr lang="en-US" altLang="en-US" sz="2800" b="1" dirty="0">
                <a:solidFill>
                  <a:srgbClr val="000000"/>
                </a:solidFill>
              </a:rPr>
              <a:t> </a:t>
            </a:r>
            <a:r>
              <a:rPr lang="en-US" altLang="en-US" sz="2800" b="1" dirty="0" err="1">
                <a:solidFill>
                  <a:srgbClr val="000000"/>
                </a:solidFill>
              </a:rPr>
              <a:t>ơn</a:t>
            </a:r>
            <a:r>
              <a:rPr lang="en-US" altLang="en-US" sz="2800" b="1" dirty="0">
                <a:solidFill>
                  <a:srgbClr val="000000"/>
                </a:solidFill>
              </a:rPr>
              <a:t>, </a:t>
            </a:r>
          </a:p>
          <a:p>
            <a:pPr>
              <a:spcBef>
                <a:spcPct val="0"/>
              </a:spcBef>
              <a:buClrTx/>
              <a:buFontTx/>
              <a:buNone/>
            </a:pPr>
            <a:r>
              <a:rPr lang="en-US" altLang="en-US" sz="2800" b="1" dirty="0" err="1">
                <a:solidFill>
                  <a:srgbClr val="000000"/>
                </a:solidFill>
              </a:rPr>
              <a:t>niềm</a:t>
            </a:r>
            <a:r>
              <a:rPr lang="en-US" altLang="en-US" sz="2800" b="1" dirty="0">
                <a:solidFill>
                  <a:srgbClr val="000000"/>
                </a:solidFill>
              </a:rPr>
              <a:t> </a:t>
            </a:r>
            <a:r>
              <a:rPr lang="en-US" altLang="en-US" sz="2800" b="1" dirty="0" err="1">
                <a:solidFill>
                  <a:srgbClr val="000000"/>
                </a:solidFill>
              </a:rPr>
              <a:t>tự</a:t>
            </a:r>
            <a:r>
              <a:rPr lang="en-US" altLang="en-US" sz="2800" b="1" dirty="0">
                <a:solidFill>
                  <a:srgbClr val="000000"/>
                </a:solidFill>
              </a:rPr>
              <a:t> </a:t>
            </a:r>
            <a:r>
              <a:rPr lang="en-US" altLang="en-US" sz="2800" b="1" dirty="0" err="1">
                <a:solidFill>
                  <a:srgbClr val="000000"/>
                </a:solidFill>
              </a:rPr>
              <a:t>hào</a:t>
            </a:r>
            <a:r>
              <a:rPr lang="en-US" altLang="en-US" sz="2800" b="1" dirty="0">
                <a:solidFill>
                  <a:srgbClr val="000000"/>
                </a:solidFill>
              </a:rPr>
              <a:t> </a:t>
            </a:r>
            <a:r>
              <a:rPr lang="en-US" altLang="en-US" sz="2800" b="1" dirty="0" err="1">
                <a:solidFill>
                  <a:srgbClr val="000000"/>
                </a:solidFill>
              </a:rPr>
              <a:t>và</a:t>
            </a:r>
            <a:r>
              <a:rPr lang="en-US" altLang="en-US" sz="2800" b="1" dirty="0">
                <a:solidFill>
                  <a:srgbClr val="000000"/>
                </a:solidFill>
              </a:rPr>
              <a:t> </a:t>
            </a:r>
            <a:r>
              <a:rPr lang="en-US" altLang="en-US" sz="2800" b="1" dirty="0" err="1">
                <a:solidFill>
                  <a:srgbClr val="000000"/>
                </a:solidFill>
              </a:rPr>
              <a:t>ước</a:t>
            </a:r>
            <a:r>
              <a:rPr lang="en-US" altLang="en-US" sz="2800" b="1" dirty="0">
                <a:solidFill>
                  <a:srgbClr val="000000"/>
                </a:solidFill>
              </a:rPr>
              <a:t> </a:t>
            </a:r>
            <a:r>
              <a:rPr lang="en-US" altLang="en-US" sz="2800" b="1" dirty="0" err="1">
                <a:solidFill>
                  <a:srgbClr val="000000"/>
                </a:solidFill>
              </a:rPr>
              <a:t>muốn</a:t>
            </a:r>
            <a:r>
              <a:rPr lang="en-US" altLang="en-US" sz="2800" b="1" dirty="0">
                <a:solidFill>
                  <a:srgbClr val="000000"/>
                </a:solidFill>
              </a:rPr>
              <a:t> </a:t>
            </a:r>
            <a:r>
              <a:rPr lang="en-US" altLang="en-US" sz="2800" b="1" dirty="0" err="1">
                <a:solidFill>
                  <a:srgbClr val="000000"/>
                </a:solidFill>
              </a:rPr>
              <a:t>về</a:t>
            </a:r>
            <a:endParaRPr lang="en-US" altLang="en-US" sz="2800" b="1" dirty="0">
              <a:solidFill>
                <a:srgbClr val="000000"/>
              </a:solidFill>
            </a:endParaRPr>
          </a:p>
          <a:p>
            <a:pPr>
              <a:spcBef>
                <a:spcPct val="0"/>
              </a:spcBef>
              <a:buClrTx/>
              <a:buFontTx/>
              <a:buNone/>
            </a:pPr>
            <a:r>
              <a:rPr lang="en-US" altLang="en-US" sz="2800" b="1" dirty="0">
                <a:solidFill>
                  <a:srgbClr val="000000"/>
                </a:solidFill>
              </a:rPr>
              <a:t> </a:t>
            </a:r>
            <a:r>
              <a:rPr lang="en-US" altLang="en-US" sz="2800" b="1" dirty="0" err="1">
                <a:solidFill>
                  <a:srgbClr val="000000"/>
                </a:solidFill>
              </a:rPr>
              <a:t>một</a:t>
            </a:r>
            <a:r>
              <a:rPr lang="en-US" altLang="en-US" sz="2800" b="1" dirty="0">
                <a:solidFill>
                  <a:srgbClr val="000000"/>
                </a:solidFill>
              </a:rPr>
              <a:t> </a:t>
            </a:r>
            <a:r>
              <a:rPr lang="en-US" altLang="en-US" sz="2800" b="1" dirty="0" err="1">
                <a:solidFill>
                  <a:srgbClr val="000000"/>
                </a:solidFill>
              </a:rPr>
              <a:t>người</a:t>
            </a:r>
            <a:r>
              <a:rPr lang="en-US" altLang="en-US" sz="2800" b="1" dirty="0">
                <a:solidFill>
                  <a:srgbClr val="000000"/>
                </a:solidFill>
              </a:rPr>
              <a:t> </a:t>
            </a:r>
            <a:r>
              <a:rPr lang="en-US" altLang="en-US" sz="2800" b="1" dirty="0" err="1">
                <a:solidFill>
                  <a:srgbClr val="000000"/>
                </a:solidFill>
              </a:rPr>
              <a:t>anh</a:t>
            </a:r>
            <a:r>
              <a:rPr lang="en-US" altLang="en-US" sz="2800" b="1" dirty="0">
                <a:solidFill>
                  <a:srgbClr val="000000"/>
                </a:solidFill>
              </a:rPr>
              <a:t> </a:t>
            </a:r>
            <a:r>
              <a:rPr lang="en-US" altLang="en-US" sz="2800" b="1" dirty="0" err="1">
                <a:solidFill>
                  <a:srgbClr val="000000"/>
                </a:solidFill>
              </a:rPr>
              <a:t>hùng</a:t>
            </a:r>
            <a:r>
              <a:rPr lang="en-US" altLang="en-US" sz="2800" b="1" dirty="0">
                <a:solidFill>
                  <a:srgbClr val="000000"/>
                </a:solidFill>
              </a:rPr>
              <a:t> </a:t>
            </a:r>
            <a:r>
              <a:rPr lang="en-US" altLang="en-US" sz="2800" b="1" dirty="0" err="1">
                <a:solidFill>
                  <a:srgbClr val="000000"/>
                </a:solidFill>
              </a:rPr>
              <a:t>đánh</a:t>
            </a:r>
            <a:r>
              <a:rPr lang="en-US" altLang="en-US" sz="2800" b="1" dirty="0">
                <a:solidFill>
                  <a:srgbClr val="000000"/>
                </a:solidFill>
              </a:rPr>
              <a:t> </a:t>
            </a:r>
            <a:r>
              <a:rPr lang="en-US" altLang="en-US" sz="2800" b="1" dirty="0" err="1">
                <a:solidFill>
                  <a:srgbClr val="000000"/>
                </a:solidFill>
              </a:rPr>
              <a:t>giặc</a:t>
            </a:r>
            <a:r>
              <a:rPr lang="en-US" altLang="en-US" sz="2800" b="1" dirty="0">
                <a:solidFill>
                  <a:srgbClr val="000000"/>
                </a:solidFill>
              </a:rPr>
              <a:t> </a:t>
            </a:r>
            <a:r>
              <a:rPr lang="en-US" altLang="en-US" sz="2800" b="1" dirty="0" err="1">
                <a:solidFill>
                  <a:srgbClr val="000000"/>
                </a:solidFill>
              </a:rPr>
              <a:t>cứu</a:t>
            </a:r>
            <a:r>
              <a:rPr lang="en-US" altLang="en-US" sz="2800" b="1" dirty="0">
                <a:solidFill>
                  <a:srgbClr val="000000"/>
                </a:solidFill>
              </a:rPr>
              <a:t> </a:t>
            </a:r>
            <a:r>
              <a:rPr lang="en-US" altLang="en-US" sz="2800" b="1" dirty="0" err="1">
                <a:solidFill>
                  <a:srgbClr val="000000"/>
                </a:solidFill>
              </a:rPr>
              <a:t>nước</a:t>
            </a:r>
            <a:r>
              <a:rPr lang="en-US" altLang="en-US" sz="2800" b="1" dirty="0">
                <a:solidFill>
                  <a:srgbClr val="000000"/>
                </a:solidFill>
              </a:rPr>
              <a:t>.</a:t>
            </a:r>
          </a:p>
        </p:txBody>
      </p:sp>
    </p:spTree>
    <p:extLst>
      <p:ext uri="{BB962C8B-B14F-4D97-AF65-F5344CB8AC3E}">
        <p14:creationId xmlns:p14="http://schemas.microsoft.com/office/powerpoint/2010/main" val="2295157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7420"/>
                                        </p:tgtEl>
                                        <p:attrNameLst>
                                          <p:attrName>style.visibility</p:attrName>
                                        </p:attrNameLst>
                                      </p:cBhvr>
                                      <p:to>
                                        <p:strVal val="visible"/>
                                      </p:to>
                                    </p:set>
                                    <p:animEffect transition="in" filter="fade">
                                      <p:cBhvr>
                                        <p:cTn id="24" dur="1000"/>
                                        <p:tgtEl>
                                          <p:spTgt spid="17420"/>
                                        </p:tgtEl>
                                      </p:cBhvr>
                                    </p:animEffect>
                                    <p:anim calcmode="lin" valueType="num">
                                      <p:cBhvr>
                                        <p:cTn id="25" dur="1000" fill="hold"/>
                                        <p:tgtEl>
                                          <p:spTgt spid="17420"/>
                                        </p:tgtEl>
                                        <p:attrNameLst>
                                          <p:attrName>ppt_x</p:attrName>
                                        </p:attrNameLst>
                                      </p:cBhvr>
                                      <p:tavLst>
                                        <p:tav tm="0">
                                          <p:val>
                                            <p:strVal val="#ppt_x"/>
                                          </p:val>
                                        </p:tav>
                                        <p:tav tm="100000">
                                          <p:val>
                                            <p:strVal val="#ppt_x"/>
                                          </p:val>
                                        </p:tav>
                                      </p:tavLst>
                                    </p:anim>
                                    <p:anim calcmode="lin" valueType="num">
                                      <p:cBhvr>
                                        <p:cTn id="26" dur="1000" fill="hold"/>
                                        <p:tgtEl>
                                          <p:spTgt spid="174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fade">
                                      <p:cBhvr>
                                        <p:cTn id="29" dur="500"/>
                                        <p:tgtEl>
                                          <p:spTgt spid="17421"/>
                                        </p:tgtEl>
                                      </p:cBhvr>
                                    </p:animEffect>
                                    <p:anim calcmode="lin" valueType="num">
                                      <p:cBhvr>
                                        <p:cTn id="30" dur="500" fill="hold"/>
                                        <p:tgtEl>
                                          <p:spTgt spid="17421"/>
                                        </p:tgtEl>
                                        <p:attrNameLst>
                                          <p:attrName>ppt_x</p:attrName>
                                        </p:attrNameLst>
                                      </p:cBhvr>
                                      <p:tavLst>
                                        <p:tav tm="0">
                                          <p:val>
                                            <p:strVal val="#ppt_x"/>
                                          </p:val>
                                        </p:tav>
                                        <p:tav tm="100000">
                                          <p:val>
                                            <p:strVal val="#ppt_x"/>
                                          </p:val>
                                        </p:tav>
                                      </p:tavLst>
                                    </p:anim>
                                    <p:anim calcmode="lin" valueType="num">
                                      <p:cBhvr>
                                        <p:cTn id="31" dur="5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xit" presetSubtype="16" fill="hold" grpId="1" nodeType="clickEffect">
                                  <p:stCondLst>
                                    <p:cond delay="0"/>
                                  </p:stCondLst>
                                  <p:childTnLst>
                                    <p:animEffect transition="out" filter="diamond(in)">
                                      <p:cBhvr>
                                        <p:cTn id="35" dur="500"/>
                                        <p:tgtEl>
                                          <p:spTgt spid="17421"/>
                                        </p:tgtEl>
                                      </p:cBhvr>
                                    </p:animEffect>
                                    <p:set>
                                      <p:cBhvr>
                                        <p:cTn id="36" dur="1" fill="hold">
                                          <p:stCondLst>
                                            <p:cond delay="499"/>
                                          </p:stCondLst>
                                        </p:cTn>
                                        <p:tgtEl>
                                          <p:spTgt spid="17421"/>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2000"/>
                                        <p:tgtEl>
                                          <p:spTgt spid="17420"/>
                                        </p:tgtEl>
                                      </p:cBhvr>
                                    </p:animEffect>
                                    <p:set>
                                      <p:cBhvr>
                                        <p:cTn id="39" dur="1" fill="hold">
                                          <p:stCondLst>
                                            <p:cond delay="1999"/>
                                          </p:stCondLst>
                                        </p:cTn>
                                        <p:tgtEl>
                                          <p:spTgt spid="1742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7428"/>
                                        </p:tgtEl>
                                        <p:attrNameLst>
                                          <p:attrName>style.visibility</p:attrName>
                                        </p:attrNameLst>
                                      </p:cBhvr>
                                      <p:to>
                                        <p:strVal val="visible"/>
                                      </p:to>
                                    </p:set>
                                    <p:anim calcmode="lin" valueType="num">
                                      <p:cBhvr>
                                        <p:cTn id="44" dur="500" fill="hold"/>
                                        <p:tgtEl>
                                          <p:spTgt spid="17428"/>
                                        </p:tgtEl>
                                        <p:attrNameLst>
                                          <p:attrName>ppt_w</p:attrName>
                                        </p:attrNameLst>
                                      </p:cBhvr>
                                      <p:tavLst>
                                        <p:tav tm="0">
                                          <p:val>
                                            <p:fltVal val="0"/>
                                          </p:val>
                                        </p:tav>
                                        <p:tav tm="100000">
                                          <p:val>
                                            <p:strVal val="#ppt_w"/>
                                          </p:val>
                                        </p:tav>
                                      </p:tavLst>
                                    </p:anim>
                                    <p:anim calcmode="lin" valueType="num">
                                      <p:cBhvr>
                                        <p:cTn id="45" dur="500" fill="hold"/>
                                        <p:tgtEl>
                                          <p:spTgt spid="17428"/>
                                        </p:tgtEl>
                                        <p:attrNameLst>
                                          <p:attrName>ppt_h</p:attrName>
                                        </p:attrNameLst>
                                      </p:cBhvr>
                                      <p:tavLst>
                                        <p:tav tm="0">
                                          <p:val>
                                            <p:fltVal val="0"/>
                                          </p:val>
                                        </p:tav>
                                        <p:tav tm="100000">
                                          <p:val>
                                            <p:strVal val="#ppt_h"/>
                                          </p:val>
                                        </p:tav>
                                      </p:tavLst>
                                    </p:anim>
                                    <p:animEffect transition="in" filter="fade">
                                      <p:cBhvr>
                                        <p:cTn id="46" dur="500"/>
                                        <p:tgtEl>
                                          <p:spTgt spid="174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17416"/>
                                        </p:tgtEl>
                                        <p:attrNameLst>
                                          <p:attrName>style.visibility</p:attrName>
                                        </p:attrNameLst>
                                      </p:cBhvr>
                                      <p:to>
                                        <p:strVal val="visible"/>
                                      </p:to>
                                    </p:set>
                                    <p:anim calcmode="lin" valueType="num">
                                      <p:cBhvr>
                                        <p:cTn id="51" dur="500" fill="hold"/>
                                        <p:tgtEl>
                                          <p:spTgt spid="17416"/>
                                        </p:tgtEl>
                                        <p:attrNameLst>
                                          <p:attrName>ppt_w</p:attrName>
                                        </p:attrNameLst>
                                      </p:cBhvr>
                                      <p:tavLst>
                                        <p:tav tm="0">
                                          <p:val>
                                            <p:fltVal val="0"/>
                                          </p:val>
                                        </p:tav>
                                        <p:tav tm="100000">
                                          <p:val>
                                            <p:strVal val="#ppt_w"/>
                                          </p:val>
                                        </p:tav>
                                      </p:tavLst>
                                    </p:anim>
                                    <p:anim calcmode="lin" valueType="num">
                                      <p:cBhvr>
                                        <p:cTn id="52" dur="500" fill="hold"/>
                                        <p:tgtEl>
                                          <p:spTgt spid="17416"/>
                                        </p:tgtEl>
                                        <p:attrNameLst>
                                          <p:attrName>ppt_h</p:attrName>
                                        </p:attrNameLst>
                                      </p:cBhvr>
                                      <p:tavLst>
                                        <p:tav tm="0">
                                          <p:val>
                                            <p:fltVal val="0"/>
                                          </p:val>
                                        </p:tav>
                                        <p:tav tm="100000">
                                          <p:val>
                                            <p:strVal val="#ppt_h"/>
                                          </p:val>
                                        </p:tav>
                                      </p:tavLst>
                                    </p:anim>
                                    <p:animEffect transition="in" filter="fade">
                                      <p:cBhvr>
                                        <p:cTn id="53" dur="500"/>
                                        <p:tgtEl>
                                          <p:spTgt spid="17416"/>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7417"/>
                                        </p:tgtEl>
                                        <p:attrNameLst>
                                          <p:attrName>style.visibility</p:attrName>
                                        </p:attrNameLst>
                                      </p:cBhvr>
                                      <p:to>
                                        <p:strVal val="visible"/>
                                      </p:to>
                                    </p:set>
                                    <p:anim calcmode="lin" valueType="num">
                                      <p:cBhvr>
                                        <p:cTn id="56" dur="500" fill="hold"/>
                                        <p:tgtEl>
                                          <p:spTgt spid="17417"/>
                                        </p:tgtEl>
                                        <p:attrNameLst>
                                          <p:attrName>ppt_w</p:attrName>
                                        </p:attrNameLst>
                                      </p:cBhvr>
                                      <p:tavLst>
                                        <p:tav tm="0">
                                          <p:val>
                                            <p:fltVal val="0"/>
                                          </p:val>
                                        </p:tav>
                                        <p:tav tm="100000">
                                          <p:val>
                                            <p:strVal val="#ppt_w"/>
                                          </p:val>
                                        </p:tav>
                                      </p:tavLst>
                                    </p:anim>
                                    <p:anim calcmode="lin" valueType="num">
                                      <p:cBhvr>
                                        <p:cTn id="57" dur="500" fill="hold"/>
                                        <p:tgtEl>
                                          <p:spTgt spid="17417"/>
                                        </p:tgtEl>
                                        <p:attrNameLst>
                                          <p:attrName>ppt_h</p:attrName>
                                        </p:attrNameLst>
                                      </p:cBhvr>
                                      <p:tavLst>
                                        <p:tav tm="0">
                                          <p:val>
                                            <p:fltVal val="0"/>
                                          </p:val>
                                        </p:tav>
                                        <p:tav tm="100000">
                                          <p:val>
                                            <p:strVal val="#ppt_h"/>
                                          </p:val>
                                        </p:tav>
                                      </p:tavLst>
                                    </p:anim>
                                    <p:animEffect transition="in" filter="fade">
                                      <p:cBhvr>
                                        <p:cTn id="58" dur="500"/>
                                        <p:tgtEl>
                                          <p:spTgt spid="174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7423"/>
                                        </p:tgtEl>
                                        <p:attrNameLst>
                                          <p:attrName>style.visibility</p:attrName>
                                        </p:attrNameLst>
                                      </p:cBhvr>
                                      <p:to>
                                        <p:strVal val="visible"/>
                                      </p:to>
                                    </p:set>
                                    <p:anim calcmode="lin" valueType="num">
                                      <p:cBhvr>
                                        <p:cTn id="63" dur="500" fill="hold"/>
                                        <p:tgtEl>
                                          <p:spTgt spid="17423"/>
                                        </p:tgtEl>
                                        <p:attrNameLst>
                                          <p:attrName>ppt_w</p:attrName>
                                        </p:attrNameLst>
                                      </p:cBhvr>
                                      <p:tavLst>
                                        <p:tav tm="0">
                                          <p:val>
                                            <p:fltVal val="0"/>
                                          </p:val>
                                        </p:tav>
                                        <p:tav tm="100000">
                                          <p:val>
                                            <p:strVal val="#ppt_w"/>
                                          </p:val>
                                        </p:tav>
                                      </p:tavLst>
                                    </p:anim>
                                    <p:anim calcmode="lin" valueType="num">
                                      <p:cBhvr>
                                        <p:cTn id="64" dur="500" fill="hold"/>
                                        <p:tgtEl>
                                          <p:spTgt spid="17423"/>
                                        </p:tgtEl>
                                        <p:attrNameLst>
                                          <p:attrName>ppt_h</p:attrName>
                                        </p:attrNameLst>
                                      </p:cBhvr>
                                      <p:tavLst>
                                        <p:tav tm="0">
                                          <p:val>
                                            <p:fltVal val="0"/>
                                          </p:val>
                                        </p:tav>
                                        <p:tav tm="100000">
                                          <p:val>
                                            <p:strVal val="#ppt_h"/>
                                          </p:val>
                                        </p:tav>
                                      </p:tavLst>
                                    </p:anim>
                                    <p:animEffect transition="in" filter="fade">
                                      <p:cBhvr>
                                        <p:cTn id="65" dur="500"/>
                                        <p:tgtEl>
                                          <p:spTgt spid="174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xit" presetSubtype="16" fill="hold" grpId="1" nodeType="clickEffect">
                                  <p:stCondLst>
                                    <p:cond delay="0"/>
                                  </p:stCondLst>
                                  <p:childTnLst>
                                    <p:animEffect transition="out" filter="diamond(in)">
                                      <p:cBhvr>
                                        <p:cTn id="69" dur="2000"/>
                                        <p:tgtEl>
                                          <p:spTgt spid="17417"/>
                                        </p:tgtEl>
                                      </p:cBhvr>
                                    </p:animEffect>
                                    <p:set>
                                      <p:cBhvr>
                                        <p:cTn id="70" dur="1" fill="hold">
                                          <p:stCondLst>
                                            <p:cond delay="1999"/>
                                          </p:stCondLst>
                                        </p:cTn>
                                        <p:tgtEl>
                                          <p:spTgt spid="1741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17416"/>
                                        </p:tgtEl>
                                      </p:cBhvr>
                                    </p:animEffect>
                                    <p:set>
                                      <p:cBhvr>
                                        <p:cTn id="73" dur="1" fill="hold">
                                          <p:stCondLst>
                                            <p:cond delay="1999"/>
                                          </p:stCondLst>
                                        </p:cTn>
                                        <p:tgtEl>
                                          <p:spTgt spid="1741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29"/>
                                        </p:tgtEl>
                                        <p:attrNameLst>
                                          <p:attrName>style.visibility</p:attrName>
                                        </p:attrNameLst>
                                      </p:cBhvr>
                                      <p:to>
                                        <p:strVal val="visible"/>
                                      </p:to>
                                    </p:set>
                                    <p:anim calcmode="lin" valueType="num">
                                      <p:cBhvr additive="base">
                                        <p:cTn id="78" dur="500" fill="hold"/>
                                        <p:tgtEl>
                                          <p:spTgt spid="17429"/>
                                        </p:tgtEl>
                                        <p:attrNameLst>
                                          <p:attrName>ppt_x</p:attrName>
                                        </p:attrNameLst>
                                      </p:cBhvr>
                                      <p:tavLst>
                                        <p:tav tm="0">
                                          <p:val>
                                            <p:strVal val="#ppt_x"/>
                                          </p:val>
                                        </p:tav>
                                        <p:tav tm="100000">
                                          <p:val>
                                            <p:strVal val="#ppt_x"/>
                                          </p:val>
                                        </p:tav>
                                      </p:tavLst>
                                    </p:anim>
                                    <p:anim calcmode="lin" valueType="num">
                                      <p:cBhvr additive="base">
                                        <p:cTn id="7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7" grpId="0"/>
      <p:bldP spid="17417" grpId="1"/>
      <p:bldP spid="17421" grpId="0"/>
      <p:bldP spid="17421" grpId="1"/>
      <p:bldP spid="17423" grpId="0"/>
      <p:bldP spid="17424" grpId="0"/>
      <p:bldP spid="17427" grpId="0" animBg="1"/>
      <p:bldP spid="17428" grpId="0"/>
      <p:bldP spid="174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5"/>
            <a:ext cx="9144000" cy="564257"/>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Thánh</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pic>
        <p:nvPicPr>
          <p:cNvPr id="5122" name="Picture 2" descr="https://upload.wikimedia.org/wikipedia/commons/3/3d/PhuDong_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97536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3019" y="5562604"/>
            <a:ext cx="9753599" cy="507829"/>
          </a:xfrm>
          <a:prstGeom prst="rect">
            <a:avLst/>
          </a:prstGeom>
        </p:spPr>
        <p:style>
          <a:lnRef idx="2">
            <a:schemeClr val="accent4"/>
          </a:lnRef>
          <a:fillRef idx="1">
            <a:schemeClr val="lt1"/>
          </a:fillRef>
          <a:effectRef idx="0">
            <a:schemeClr val="accent4"/>
          </a:effectRef>
          <a:fontRef idx="minor">
            <a:schemeClr val="dk1"/>
          </a:fontRef>
        </p:style>
        <p:txBody>
          <a:bodyPr wrap="square" lIns="91412" tIns="45718" rIns="91412" bIns="45718">
            <a:spAutoFit/>
          </a:bodyPr>
          <a:lstStyle/>
          <a:p>
            <a:pPr algn="ctr"/>
            <a:r>
              <a:rPr lang="en-US" sz="2700" dirty="0" err="1"/>
              <a:t>Cổng</a:t>
            </a:r>
            <a:r>
              <a:rPr lang="en-US" sz="2700" dirty="0"/>
              <a:t> tam </a:t>
            </a:r>
            <a:r>
              <a:rPr lang="en-US" sz="2700" dirty="0" err="1"/>
              <a:t>quan</a:t>
            </a:r>
            <a:r>
              <a:rPr lang="vi-VN" sz="2700" dirty="0"/>
              <a:t> đền </a:t>
            </a:r>
            <a:r>
              <a:rPr lang="vi-VN" sz="2700" b="1" dirty="0"/>
              <a:t>Thánh Gióng</a:t>
            </a:r>
            <a:r>
              <a:rPr lang="en-US" sz="2700" b="1" dirty="0"/>
              <a:t> </a:t>
            </a:r>
            <a:r>
              <a:rPr lang="vi-VN" sz="2700" dirty="0"/>
              <a:t>ở làng Phù Đổng.</a:t>
            </a:r>
            <a:endParaRPr lang="en-US" sz="2700" dirty="0"/>
          </a:p>
        </p:txBody>
      </p:sp>
    </p:spTree>
    <p:extLst>
      <p:ext uri="{BB962C8B-B14F-4D97-AF65-F5344CB8AC3E}">
        <p14:creationId xmlns:p14="http://schemas.microsoft.com/office/powerpoint/2010/main" val="4279822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5"/>
            <a:ext cx="9144000" cy="564257"/>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Thánh</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sp>
        <p:nvSpPr>
          <p:cNvPr id="2" name="Rectangle 1"/>
          <p:cNvSpPr/>
          <p:nvPr/>
        </p:nvSpPr>
        <p:spPr>
          <a:xfrm>
            <a:off x="457219" y="6044643"/>
            <a:ext cx="11506199" cy="584775"/>
          </a:xfrm>
          <a:prstGeom prst="rect">
            <a:avLst/>
          </a:prstGeom>
        </p:spPr>
        <p:style>
          <a:lnRef idx="2">
            <a:schemeClr val="accent4"/>
          </a:lnRef>
          <a:fillRef idx="1">
            <a:schemeClr val="lt1"/>
          </a:fillRef>
          <a:effectRef idx="0">
            <a:schemeClr val="accent4"/>
          </a:effectRef>
          <a:fontRef idx="minor">
            <a:schemeClr val="dk1"/>
          </a:fontRef>
        </p:style>
        <p:txBody>
          <a:bodyPr wrap="square" lIns="91412" tIns="45718" rIns="91412" bIns="45718">
            <a:spAutoFit/>
          </a:bodyPr>
          <a:lstStyle/>
          <a:p>
            <a:pPr algn="ctr"/>
            <a:r>
              <a:rPr lang="vi-VN" sz="3200" dirty="0"/>
              <a:t>Tượng Thánh Gióng trên đỉnh núi Sóc, Sóc Sơn, </a:t>
            </a:r>
            <a:r>
              <a:rPr lang="en-US" sz="3200" dirty="0" err="1"/>
              <a:t>Hà</a:t>
            </a:r>
            <a:r>
              <a:rPr lang="en-US" sz="3200" dirty="0"/>
              <a:t> </a:t>
            </a:r>
            <a:r>
              <a:rPr lang="en-US" sz="3200" dirty="0" err="1"/>
              <a:t>Nội</a:t>
            </a:r>
            <a:endParaRPr lang="en-US" sz="2800" dirty="0"/>
          </a:p>
        </p:txBody>
      </p:sp>
      <p:pic>
        <p:nvPicPr>
          <p:cNvPr id="6148" name="Picture 4" descr="Káº¿t quáº£ hÃ¬nh áº£nh cho vá» trÃ­ Äá»a lÃ­ lÃ ng chÃ¡y á» thanh hÃ³a trong truyen thÃ¡nh giÃ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492444"/>
            <a:ext cx="11506200" cy="55273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51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98745"/>
            <a:ext cx="9144000" cy="564257"/>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Thánh</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sp>
        <p:nvSpPr>
          <p:cNvPr id="2" name="Rectangle 1"/>
          <p:cNvSpPr/>
          <p:nvPr/>
        </p:nvSpPr>
        <p:spPr>
          <a:xfrm>
            <a:off x="1257301" y="5795447"/>
            <a:ext cx="9982200" cy="584775"/>
          </a:xfrm>
          <a:prstGeom prst="rect">
            <a:avLst/>
          </a:prstGeom>
        </p:spPr>
        <p:style>
          <a:lnRef idx="2">
            <a:schemeClr val="accent4"/>
          </a:lnRef>
          <a:fillRef idx="1">
            <a:schemeClr val="lt1"/>
          </a:fillRef>
          <a:effectRef idx="0">
            <a:schemeClr val="accent4"/>
          </a:effectRef>
          <a:fontRef idx="minor">
            <a:schemeClr val="dk1"/>
          </a:fontRef>
        </p:style>
        <p:txBody>
          <a:bodyPr wrap="square" lIns="91412" tIns="45718" rIns="91412" bIns="45718">
            <a:spAutoFit/>
          </a:bodyPr>
          <a:lstStyle/>
          <a:p>
            <a:pPr algn="ctr"/>
            <a:r>
              <a:rPr lang="en-US" sz="3200" dirty="0">
                <a:latin typeface="Times New Roman" panose="02020603050405020304" pitchFamily="18" charset="0"/>
                <a:cs typeface="Times New Roman" panose="02020603050405020304" pitchFamily="18" charset="0"/>
              </a:rPr>
              <a:t>Lễ hội Gióng vào mồng 9 tháng 4 Âm lịch</a:t>
            </a:r>
            <a:endParaRPr lang="en-US" sz="2800" dirty="0">
              <a:latin typeface="Times New Roman" panose="02020603050405020304" pitchFamily="18" charset="0"/>
              <a:cs typeface="Times New Roman" panose="02020603050405020304" pitchFamily="18" charset="0"/>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19" y="500987"/>
            <a:ext cx="5943599" cy="524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descr="Káº¿t quáº£ hÃ¬nh áº£nh cho le hoi giong vao thang 4 am lá»ch"/>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2" tIns="45718" rIns="91412" bIns="45718" numCol="1" anchor="t" anchorCtr="0" compatLnSpc="1">
            <a:prstTxWarp prst="textNoShape">
              <a:avLst/>
            </a:prstTxWarp>
          </a:bodyPr>
          <a:lstStyle/>
          <a:p>
            <a:endParaRPr lang="en-US"/>
          </a:p>
        </p:txBody>
      </p:sp>
      <p:sp>
        <p:nvSpPr>
          <p:cNvPr id="4" name="AutoShape 5" descr="Káº¿t quáº£ hÃ¬nh áº£nh cho le hoi giong vao thang 4 am lá»ch"/>
          <p:cNvSpPr>
            <a:spLocks noChangeAspect="1" noChangeArrowheads="1"/>
          </p:cNvSpPr>
          <p:nvPr/>
        </p:nvSpPr>
        <p:spPr bwMode="auto">
          <a:xfrm>
            <a:off x="1831975" y="79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2" tIns="45718" rIns="91412" bIns="45718" numCol="1" anchor="t" anchorCtr="0" compatLnSpc="1">
            <a:prstTxWarp prst="textNoShape">
              <a:avLst/>
            </a:prstTxWarp>
          </a:bodyPr>
          <a:lstStyle/>
          <a:p>
            <a:endParaRPr lang="en-US"/>
          </a:p>
        </p:txBody>
      </p:sp>
      <p:pic>
        <p:nvPicPr>
          <p:cNvPr id="7175" name="Picture 7" descr="http://alodulich.vn/wp-content/uploads/2018/11/L%E1%BB%85-H%E1%BB%99i-Ph%C3%B9-%C4%90%E1%BB%95ng-h%C3%A0-n%E1%BB%99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8" y="500987"/>
            <a:ext cx="6172201" cy="524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6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524000" y="1447803"/>
            <a:ext cx="4495800" cy="523220"/>
          </a:xfrm>
          <a:prstGeom prst="rect">
            <a:avLst/>
          </a:prstGeom>
          <a:ln/>
        </p:spPr>
        <p:style>
          <a:lnRef idx="2">
            <a:schemeClr val="dk1"/>
          </a:lnRef>
          <a:fillRef idx="1">
            <a:schemeClr val="lt1"/>
          </a:fillRef>
          <a:effectRef idx="0">
            <a:schemeClr val="dk1"/>
          </a:effectRef>
          <a:fontRef idx="minor">
            <a:schemeClr val="dk1"/>
          </a:fontRef>
        </p:style>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C00000"/>
                </a:solidFill>
              </a:rPr>
              <a:t> </a:t>
            </a:r>
            <a:r>
              <a:rPr lang="en-US" altLang="en-US" sz="2800" b="1" dirty="0">
                <a:solidFill>
                  <a:srgbClr val="000000"/>
                </a:solidFill>
              </a:rPr>
              <a:t>1. </a:t>
            </a:r>
            <a:r>
              <a:rPr lang="en-US" altLang="en-US" sz="2800" b="1" dirty="0" err="1">
                <a:solidFill>
                  <a:srgbClr val="000000"/>
                </a:solidFill>
              </a:rPr>
              <a:t>Nghệ</a:t>
            </a:r>
            <a:r>
              <a:rPr lang="en-US" altLang="en-US" sz="2800" b="1" dirty="0">
                <a:solidFill>
                  <a:srgbClr val="000000"/>
                </a:solidFill>
              </a:rPr>
              <a:t> </a:t>
            </a:r>
            <a:r>
              <a:rPr lang="en-US" altLang="en-US" sz="2800" b="1" dirty="0" err="1">
                <a:solidFill>
                  <a:srgbClr val="000000"/>
                </a:solidFill>
              </a:rPr>
              <a:t>thuật</a:t>
            </a:r>
            <a:r>
              <a:rPr lang="en-US" altLang="en-US" sz="2800" b="1" dirty="0">
                <a:solidFill>
                  <a:srgbClr val="000000"/>
                </a:solidFill>
              </a:rPr>
              <a:t>:</a:t>
            </a:r>
          </a:p>
        </p:txBody>
      </p:sp>
      <p:sp>
        <p:nvSpPr>
          <p:cNvPr id="17423" name="Rectangle 15"/>
          <p:cNvSpPr>
            <a:spLocks noChangeArrowheads="1"/>
          </p:cNvSpPr>
          <p:nvPr/>
        </p:nvSpPr>
        <p:spPr bwMode="auto">
          <a:xfrm>
            <a:off x="1295400" y="3732195"/>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lvl="0">
              <a:spcBef>
                <a:spcPct val="0"/>
              </a:spcBef>
              <a:buClrTx/>
              <a:buNone/>
            </a:pPr>
            <a:r>
              <a:rPr lang="en-US" altLang="en-US" sz="2800" b="1" dirty="0">
                <a:solidFill>
                  <a:srgbClr val="000000"/>
                </a:solidFill>
              </a:rPr>
              <a:t>   </a:t>
            </a:r>
            <a:r>
              <a:rPr lang="en-US" altLang="en-US" sz="2800" b="1" i="1" dirty="0">
                <a:solidFill>
                  <a:srgbClr val="000000"/>
                </a:solidFill>
                <a:latin typeface="Arial" charset="0"/>
              </a:rPr>
              <a:t>2. </a:t>
            </a:r>
            <a:r>
              <a:rPr lang="en-US" altLang="en-US" sz="2800" b="1" i="1" dirty="0" err="1">
                <a:solidFill>
                  <a:srgbClr val="000000"/>
                </a:solidFill>
                <a:latin typeface="Arial" charset="0"/>
              </a:rPr>
              <a:t>Nội</a:t>
            </a:r>
            <a:r>
              <a:rPr lang="en-US" altLang="en-US" sz="2800" b="1" i="1" dirty="0">
                <a:solidFill>
                  <a:srgbClr val="000000"/>
                </a:solidFill>
                <a:latin typeface="Arial" charset="0"/>
              </a:rPr>
              <a:t> dung – ý </a:t>
            </a:r>
            <a:r>
              <a:rPr lang="en-US" altLang="en-US" sz="2800" b="1" i="1" dirty="0" err="1">
                <a:solidFill>
                  <a:srgbClr val="000000"/>
                </a:solidFill>
                <a:latin typeface="Arial" charset="0"/>
              </a:rPr>
              <a:t>nghĩa</a:t>
            </a:r>
            <a:r>
              <a:rPr lang="en-US" altLang="en-US" sz="2800" b="1" i="1" dirty="0">
                <a:solidFill>
                  <a:srgbClr val="000000"/>
                </a:solidFill>
                <a:latin typeface="Arial" charset="0"/>
              </a:rPr>
              <a:t>:</a:t>
            </a:r>
            <a:r>
              <a:rPr lang="en-US" altLang="en-US" sz="2800" dirty="0">
                <a:solidFill>
                  <a:srgbClr val="000000"/>
                </a:solidFill>
                <a:latin typeface="Arial" charset="0"/>
              </a:rPr>
              <a:t> </a:t>
            </a: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p>
        </p:txBody>
      </p:sp>
      <p:sp>
        <p:nvSpPr>
          <p:cNvPr id="17427" name="Text Box 19"/>
          <p:cNvSpPr txBox="1">
            <a:spLocks noChangeArrowheads="1"/>
          </p:cNvSpPr>
          <p:nvPr/>
        </p:nvSpPr>
        <p:spPr bwMode="auto">
          <a:xfrm>
            <a:off x="1524000" y="8382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1900" dirty="0">
                <a:solidFill>
                  <a:srgbClr val="000000"/>
                </a:solidFill>
              </a:rPr>
              <a:t> </a:t>
            </a:r>
            <a:r>
              <a:rPr lang="en-US" altLang="en-US" sz="2800" b="1" dirty="0" err="1">
                <a:solidFill>
                  <a:srgbClr val="000000"/>
                </a:solidFill>
              </a:rPr>
              <a:t>III.Tổng</a:t>
            </a:r>
            <a:r>
              <a:rPr lang="en-US" altLang="en-US" sz="2800" b="1" dirty="0">
                <a:solidFill>
                  <a:srgbClr val="000000"/>
                </a:solidFill>
              </a:rPr>
              <a:t> </a:t>
            </a:r>
            <a:r>
              <a:rPr lang="en-US" altLang="en-US" sz="2800" b="1" dirty="0" err="1">
                <a:solidFill>
                  <a:srgbClr val="000000"/>
                </a:solidFill>
              </a:rPr>
              <a:t>kết</a:t>
            </a:r>
            <a:r>
              <a:rPr lang="en-US" altLang="en-US" sz="2800" b="1" dirty="0">
                <a:solidFill>
                  <a:srgbClr val="000000"/>
                </a:solidFill>
              </a:rPr>
              <a:t>:	</a:t>
            </a:r>
            <a:r>
              <a:rPr lang="en-US" altLang="en-US" sz="2800" b="1" dirty="0">
                <a:solidFill>
                  <a:srgbClr val="FFFFFF"/>
                </a:solidFill>
              </a:rPr>
              <a:t>:</a:t>
            </a:r>
          </a:p>
        </p:txBody>
      </p:sp>
      <p:sp>
        <p:nvSpPr>
          <p:cNvPr id="17428" name="Text Box 20"/>
          <p:cNvSpPr txBox="1">
            <a:spLocks noChangeArrowheads="1"/>
          </p:cNvSpPr>
          <p:nvPr/>
        </p:nvSpPr>
        <p:spPr bwMode="auto">
          <a:xfrm>
            <a:off x="1524000" y="2057401"/>
            <a:ext cx="9753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lvl="0">
              <a:spcBef>
                <a:spcPct val="50000"/>
              </a:spcBef>
              <a:buClrTx/>
              <a:buNone/>
            </a:pPr>
            <a:r>
              <a:rPr lang="en-US" altLang="en-US" sz="2800" b="1" dirty="0">
                <a:solidFill>
                  <a:srgbClr val="000000"/>
                </a:solidFill>
                <a:latin typeface="Arial"/>
              </a:rPr>
              <a:t>   Chi </a:t>
            </a:r>
            <a:r>
              <a:rPr lang="en-US" altLang="en-US" sz="2800" b="1" dirty="0" err="1">
                <a:solidFill>
                  <a:srgbClr val="000000"/>
                </a:solidFill>
                <a:latin typeface="Arial"/>
              </a:rPr>
              <a:t>tiết</a:t>
            </a:r>
            <a:r>
              <a:rPr lang="en-US" altLang="en-US" sz="2800" b="1" dirty="0">
                <a:solidFill>
                  <a:srgbClr val="000000"/>
                </a:solidFill>
                <a:latin typeface="Arial"/>
              </a:rPr>
              <a:t> </a:t>
            </a:r>
            <a:r>
              <a:rPr lang="en-US" altLang="en-US" sz="2800" b="1" dirty="0" err="1">
                <a:solidFill>
                  <a:srgbClr val="000000"/>
                </a:solidFill>
                <a:latin typeface="Arial"/>
              </a:rPr>
              <a:t>tưởng</a:t>
            </a:r>
            <a:r>
              <a:rPr lang="en-US" altLang="en-US" sz="2800" b="1" dirty="0">
                <a:solidFill>
                  <a:srgbClr val="000000"/>
                </a:solidFill>
                <a:latin typeface="Arial"/>
              </a:rPr>
              <a:t> </a:t>
            </a:r>
            <a:r>
              <a:rPr lang="en-US" altLang="en-US" sz="2800" b="1" dirty="0" err="1">
                <a:solidFill>
                  <a:srgbClr val="000000"/>
                </a:solidFill>
                <a:latin typeface="Arial"/>
              </a:rPr>
              <a:t>tượng</a:t>
            </a:r>
            <a:r>
              <a:rPr lang="en-US" altLang="en-US" sz="2800" b="1" dirty="0">
                <a:solidFill>
                  <a:srgbClr val="000000"/>
                </a:solidFill>
                <a:latin typeface="Arial"/>
              </a:rPr>
              <a:t> </a:t>
            </a:r>
            <a:r>
              <a:rPr lang="en-US" altLang="en-US" sz="2800" b="1" dirty="0" err="1">
                <a:solidFill>
                  <a:srgbClr val="000000"/>
                </a:solidFill>
                <a:latin typeface="Arial"/>
              </a:rPr>
              <a:t>kì</a:t>
            </a:r>
            <a:r>
              <a:rPr lang="en-US" altLang="en-US" sz="2800" b="1" dirty="0">
                <a:solidFill>
                  <a:srgbClr val="000000"/>
                </a:solidFill>
                <a:latin typeface="Arial"/>
              </a:rPr>
              <a:t> </a:t>
            </a:r>
            <a:r>
              <a:rPr lang="en-US" altLang="en-US" sz="2800" b="1" dirty="0" err="1">
                <a:solidFill>
                  <a:srgbClr val="000000"/>
                </a:solidFill>
                <a:latin typeface="Arial"/>
              </a:rPr>
              <a:t>ảo</a:t>
            </a:r>
            <a:r>
              <a:rPr lang="en-US" altLang="en-US" sz="2800" b="1" dirty="0">
                <a:solidFill>
                  <a:srgbClr val="000000"/>
                </a:solidFill>
                <a:latin typeface="Arial"/>
              </a:rPr>
              <a:t>, </a:t>
            </a:r>
            <a:r>
              <a:rPr lang="en-US" altLang="en-US" sz="2800" b="1" dirty="0" err="1">
                <a:solidFill>
                  <a:srgbClr val="000000"/>
                </a:solidFill>
                <a:latin typeface="Arial"/>
              </a:rPr>
              <a:t>khéo</a:t>
            </a:r>
            <a:r>
              <a:rPr lang="en-US" altLang="en-US" sz="2800" b="1" dirty="0">
                <a:solidFill>
                  <a:srgbClr val="000000"/>
                </a:solidFill>
                <a:latin typeface="Arial"/>
              </a:rPr>
              <a:t> </a:t>
            </a:r>
            <a:r>
              <a:rPr lang="en-US" altLang="en-US" sz="2800" b="1" dirty="0" err="1">
                <a:solidFill>
                  <a:srgbClr val="000000"/>
                </a:solidFill>
                <a:latin typeface="Arial"/>
              </a:rPr>
              <a:t>kết</a:t>
            </a:r>
            <a:r>
              <a:rPr lang="en-US" altLang="en-US" sz="2800" b="1" dirty="0">
                <a:solidFill>
                  <a:srgbClr val="000000"/>
                </a:solidFill>
                <a:latin typeface="Arial"/>
              </a:rPr>
              <a:t> </a:t>
            </a:r>
            <a:r>
              <a:rPr lang="en-US" altLang="en-US" sz="2800" b="1" dirty="0" err="1">
                <a:solidFill>
                  <a:srgbClr val="000000"/>
                </a:solidFill>
                <a:latin typeface="Arial"/>
              </a:rPr>
              <a:t>hợp</a:t>
            </a:r>
            <a:r>
              <a:rPr lang="en-US" altLang="en-US" sz="2800" b="1" dirty="0">
                <a:solidFill>
                  <a:srgbClr val="000000"/>
                </a:solidFill>
                <a:latin typeface="Arial"/>
              </a:rPr>
              <a:t> </a:t>
            </a:r>
            <a:r>
              <a:rPr lang="en-US" altLang="en-US" sz="2800" b="1" dirty="0" err="1">
                <a:solidFill>
                  <a:srgbClr val="000000"/>
                </a:solidFill>
                <a:latin typeface="Arial"/>
              </a:rPr>
              <a:t>huyền</a:t>
            </a:r>
            <a:r>
              <a:rPr lang="en-US" altLang="en-US" sz="2800" b="1" dirty="0">
                <a:solidFill>
                  <a:srgbClr val="000000"/>
                </a:solidFill>
                <a:latin typeface="Arial"/>
              </a:rPr>
              <a:t> </a:t>
            </a:r>
            <a:r>
              <a:rPr lang="en-US" altLang="en-US" sz="2800" b="1" dirty="0" err="1">
                <a:solidFill>
                  <a:srgbClr val="000000"/>
                </a:solidFill>
                <a:latin typeface="Arial"/>
              </a:rPr>
              <a:t>thoại</a:t>
            </a:r>
            <a:r>
              <a:rPr lang="en-US" altLang="en-US" sz="2800" b="1" dirty="0">
                <a:solidFill>
                  <a:srgbClr val="000000"/>
                </a:solidFill>
                <a:latin typeface="Arial"/>
              </a:rPr>
              <a:t> </a:t>
            </a:r>
            <a:r>
              <a:rPr lang="en-US" altLang="en-US" sz="2800" b="1" dirty="0" err="1">
                <a:solidFill>
                  <a:srgbClr val="000000"/>
                </a:solidFill>
                <a:latin typeface="Arial"/>
              </a:rPr>
              <a:t>và</a:t>
            </a:r>
            <a:r>
              <a:rPr lang="en-US" altLang="en-US" sz="2800" b="1" dirty="0">
                <a:solidFill>
                  <a:srgbClr val="000000"/>
                </a:solidFill>
                <a:latin typeface="Arial"/>
              </a:rPr>
              <a:t> </a:t>
            </a:r>
            <a:r>
              <a:rPr lang="en-US" altLang="en-US" sz="2800" b="1" dirty="0" err="1">
                <a:solidFill>
                  <a:srgbClr val="000000"/>
                </a:solidFill>
                <a:latin typeface="Arial"/>
              </a:rPr>
              <a:t>thực</a:t>
            </a:r>
            <a:r>
              <a:rPr lang="en-US" altLang="en-US" sz="2800" b="1" dirty="0">
                <a:solidFill>
                  <a:srgbClr val="000000"/>
                </a:solidFill>
                <a:latin typeface="Arial"/>
              </a:rPr>
              <a:t> </a:t>
            </a:r>
            <a:r>
              <a:rPr lang="en-US" altLang="en-US" sz="2800" b="1" dirty="0" err="1">
                <a:solidFill>
                  <a:srgbClr val="000000"/>
                </a:solidFill>
                <a:latin typeface="Arial"/>
              </a:rPr>
              <a:t>tế</a:t>
            </a:r>
            <a:r>
              <a:rPr lang="en-US" altLang="en-US" sz="2800" b="1" dirty="0">
                <a:solidFill>
                  <a:srgbClr val="000000"/>
                </a:solidFill>
                <a:latin typeface="Arial"/>
              </a:rPr>
              <a:t> (</a:t>
            </a:r>
            <a:r>
              <a:rPr lang="en-US" altLang="en-US" sz="2800" b="1" dirty="0" err="1">
                <a:solidFill>
                  <a:srgbClr val="000000"/>
                </a:solidFill>
                <a:latin typeface="Arial"/>
              </a:rPr>
              <a:t>cốt</a:t>
            </a:r>
            <a:r>
              <a:rPr lang="en-US" altLang="en-US" sz="2800" b="1" dirty="0">
                <a:solidFill>
                  <a:srgbClr val="000000"/>
                </a:solidFill>
                <a:latin typeface="Arial"/>
              </a:rPr>
              <a:t> </a:t>
            </a:r>
            <a:r>
              <a:rPr lang="en-US" altLang="en-US" sz="2800" b="1" dirty="0" err="1">
                <a:solidFill>
                  <a:srgbClr val="000000"/>
                </a:solidFill>
                <a:latin typeface="Arial"/>
              </a:rPr>
              <a:t>lõi</a:t>
            </a:r>
            <a:r>
              <a:rPr lang="en-US" altLang="en-US" sz="2800" b="1" dirty="0">
                <a:solidFill>
                  <a:srgbClr val="000000"/>
                </a:solidFill>
                <a:latin typeface="Arial"/>
              </a:rPr>
              <a:t> </a:t>
            </a:r>
            <a:r>
              <a:rPr lang="en-US" altLang="en-US" sz="2800" b="1" dirty="0" err="1">
                <a:solidFill>
                  <a:srgbClr val="000000"/>
                </a:solidFill>
                <a:latin typeface="Arial"/>
              </a:rPr>
              <a:t>sự</a:t>
            </a:r>
            <a:r>
              <a:rPr lang="en-US" altLang="en-US" sz="2800" b="1" dirty="0">
                <a:solidFill>
                  <a:srgbClr val="000000"/>
                </a:solidFill>
                <a:latin typeface="Arial"/>
              </a:rPr>
              <a:t> </a:t>
            </a:r>
            <a:r>
              <a:rPr lang="en-US" altLang="en-US" sz="2800" b="1" dirty="0" err="1">
                <a:solidFill>
                  <a:srgbClr val="000000"/>
                </a:solidFill>
                <a:latin typeface="Arial"/>
              </a:rPr>
              <a:t>thực</a:t>
            </a:r>
            <a:r>
              <a:rPr lang="en-US" altLang="en-US" sz="2800" b="1" dirty="0">
                <a:solidFill>
                  <a:srgbClr val="000000"/>
                </a:solidFill>
                <a:latin typeface="Arial"/>
              </a:rPr>
              <a:t> </a:t>
            </a:r>
            <a:r>
              <a:rPr lang="en-US" altLang="en-US" sz="2800" b="1" dirty="0" err="1">
                <a:solidFill>
                  <a:srgbClr val="000000"/>
                </a:solidFill>
                <a:latin typeface="Arial"/>
              </a:rPr>
              <a:t>lịch</a:t>
            </a:r>
            <a:r>
              <a:rPr lang="en-US" altLang="en-US" sz="2800" b="1" dirty="0">
                <a:solidFill>
                  <a:srgbClr val="000000"/>
                </a:solidFill>
                <a:latin typeface="Arial"/>
              </a:rPr>
              <a:t> </a:t>
            </a:r>
            <a:r>
              <a:rPr lang="en-US" altLang="en-US" sz="2800" b="1" dirty="0" err="1">
                <a:solidFill>
                  <a:srgbClr val="000000"/>
                </a:solidFill>
                <a:latin typeface="Arial"/>
              </a:rPr>
              <a:t>sử</a:t>
            </a:r>
            <a:r>
              <a:rPr lang="en-US" altLang="en-US" sz="2800" b="1" dirty="0">
                <a:solidFill>
                  <a:srgbClr val="000000"/>
                </a:solidFill>
                <a:latin typeface="Arial"/>
              </a:rPr>
              <a:t> </a:t>
            </a:r>
            <a:r>
              <a:rPr lang="en-US" altLang="en-US" sz="2800" b="1" dirty="0" err="1">
                <a:solidFill>
                  <a:srgbClr val="000000"/>
                </a:solidFill>
                <a:latin typeface="Arial"/>
              </a:rPr>
              <a:t>với</a:t>
            </a:r>
            <a:r>
              <a:rPr lang="en-US" altLang="en-US" sz="2800" b="1" dirty="0">
                <a:solidFill>
                  <a:srgbClr val="000000"/>
                </a:solidFill>
                <a:latin typeface="Arial"/>
              </a:rPr>
              <a:t> </a:t>
            </a:r>
            <a:r>
              <a:rPr lang="en-US" altLang="en-US" sz="2800" b="1" dirty="0" err="1">
                <a:solidFill>
                  <a:srgbClr val="000000"/>
                </a:solidFill>
                <a:latin typeface="Arial"/>
              </a:rPr>
              <a:t>những</a:t>
            </a:r>
            <a:r>
              <a:rPr lang="en-US" altLang="en-US" sz="2800" b="1" dirty="0">
                <a:solidFill>
                  <a:srgbClr val="000000"/>
                </a:solidFill>
                <a:latin typeface="Arial"/>
              </a:rPr>
              <a:t> </a:t>
            </a:r>
            <a:r>
              <a:rPr lang="en-US" altLang="en-US" sz="2800" b="1" dirty="0" err="1">
                <a:solidFill>
                  <a:srgbClr val="000000"/>
                </a:solidFill>
                <a:latin typeface="Arial"/>
              </a:rPr>
              <a:t>yếu</a:t>
            </a:r>
            <a:r>
              <a:rPr lang="en-US" altLang="en-US" sz="2800" b="1" dirty="0">
                <a:solidFill>
                  <a:srgbClr val="000000"/>
                </a:solidFill>
                <a:latin typeface="Arial"/>
              </a:rPr>
              <a:t> </a:t>
            </a:r>
            <a:r>
              <a:rPr lang="en-US" altLang="en-US" sz="2800" b="1" dirty="0" err="1">
                <a:solidFill>
                  <a:srgbClr val="000000"/>
                </a:solidFill>
                <a:latin typeface="Arial"/>
              </a:rPr>
              <a:t>tố</a:t>
            </a:r>
            <a:r>
              <a:rPr lang="en-US" altLang="en-US" sz="2800" b="1" dirty="0">
                <a:solidFill>
                  <a:srgbClr val="000000"/>
                </a:solidFill>
                <a:latin typeface="Arial"/>
              </a:rPr>
              <a:t> </a:t>
            </a:r>
            <a:r>
              <a:rPr lang="en-US" altLang="en-US" sz="2800" b="1" dirty="0" err="1">
                <a:solidFill>
                  <a:srgbClr val="000000"/>
                </a:solidFill>
                <a:latin typeface="Arial"/>
              </a:rPr>
              <a:t>hoang</a:t>
            </a:r>
            <a:r>
              <a:rPr lang="en-US" altLang="en-US" sz="2800" b="1" dirty="0">
                <a:solidFill>
                  <a:srgbClr val="000000"/>
                </a:solidFill>
                <a:latin typeface="Arial"/>
              </a:rPr>
              <a:t> </a:t>
            </a:r>
            <a:r>
              <a:rPr lang="en-US" altLang="en-US" sz="2800" b="1" dirty="0" err="1">
                <a:solidFill>
                  <a:srgbClr val="000000"/>
                </a:solidFill>
                <a:latin typeface="Arial"/>
              </a:rPr>
              <a:t>đường</a:t>
            </a:r>
            <a:r>
              <a:rPr lang="en-US" altLang="en-US" sz="2800" b="1" dirty="0">
                <a:solidFill>
                  <a:srgbClr val="000000"/>
                </a:solidFill>
                <a:latin typeface="Arial"/>
              </a:rPr>
              <a:t>)</a:t>
            </a:r>
          </a:p>
        </p:txBody>
      </p:sp>
      <p:sp>
        <p:nvSpPr>
          <p:cNvPr id="17429" name="Text Box 21"/>
          <p:cNvSpPr txBox="1">
            <a:spLocks noChangeArrowheads="1"/>
          </p:cNvSpPr>
          <p:nvPr/>
        </p:nvSpPr>
        <p:spPr bwMode="auto">
          <a:xfrm>
            <a:off x="1295403" y="4419601"/>
            <a:ext cx="102401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lvl="0">
              <a:spcBef>
                <a:spcPct val="0"/>
              </a:spcBef>
              <a:buClrTx/>
              <a:buNone/>
            </a:pPr>
            <a:r>
              <a:rPr lang="en-US" altLang="en-US" sz="1900" dirty="0">
                <a:solidFill>
                  <a:srgbClr val="000000"/>
                </a:solidFill>
              </a:rPr>
              <a:t> </a:t>
            </a:r>
            <a:r>
              <a:rPr lang="en-US" altLang="en-US" sz="2800" b="1" dirty="0" err="1">
                <a:solidFill>
                  <a:srgbClr val="000000"/>
                </a:solidFill>
                <a:latin typeface="Arial" charset="0"/>
              </a:rPr>
              <a:t>Truyện</a:t>
            </a:r>
            <a:r>
              <a:rPr lang="en-US" altLang="en-US" sz="2800" b="1" dirty="0">
                <a:solidFill>
                  <a:srgbClr val="000000"/>
                </a:solidFill>
                <a:latin typeface="Arial" charset="0"/>
              </a:rPr>
              <a:t> ca </a:t>
            </a:r>
            <a:r>
              <a:rPr lang="en-US" altLang="en-US" sz="2800" b="1" dirty="0" err="1">
                <a:solidFill>
                  <a:srgbClr val="000000"/>
                </a:solidFill>
                <a:latin typeface="Arial" charset="0"/>
              </a:rPr>
              <a:t>ngợi</a:t>
            </a:r>
            <a:r>
              <a:rPr lang="en-US" altLang="en-US" sz="2800" b="1" dirty="0">
                <a:solidFill>
                  <a:srgbClr val="000000"/>
                </a:solidFill>
                <a:latin typeface="Arial" charset="0"/>
              </a:rPr>
              <a:t> </a:t>
            </a:r>
            <a:r>
              <a:rPr lang="en-US" altLang="en-US" sz="2800" b="1" dirty="0" err="1">
                <a:solidFill>
                  <a:srgbClr val="000000"/>
                </a:solidFill>
                <a:latin typeface="Arial" charset="0"/>
              </a:rPr>
              <a:t>người</a:t>
            </a:r>
            <a:r>
              <a:rPr lang="en-US" altLang="en-US" sz="2800" b="1" dirty="0">
                <a:solidFill>
                  <a:srgbClr val="000000"/>
                </a:solidFill>
                <a:latin typeface="Arial" charset="0"/>
              </a:rPr>
              <a:t> </a:t>
            </a:r>
            <a:r>
              <a:rPr lang="en-US" altLang="en-US" sz="2800" b="1" dirty="0" err="1">
                <a:solidFill>
                  <a:srgbClr val="000000"/>
                </a:solidFill>
                <a:latin typeface="Arial" charset="0"/>
              </a:rPr>
              <a:t>anh</a:t>
            </a:r>
            <a:r>
              <a:rPr lang="en-US" altLang="en-US" sz="2800" b="1" dirty="0">
                <a:solidFill>
                  <a:srgbClr val="000000"/>
                </a:solidFill>
                <a:latin typeface="Arial" charset="0"/>
              </a:rPr>
              <a:t> </a:t>
            </a:r>
            <a:r>
              <a:rPr lang="en-US" altLang="en-US" sz="2800" b="1" dirty="0" err="1">
                <a:solidFill>
                  <a:srgbClr val="000000"/>
                </a:solidFill>
                <a:latin typeface="Arial" charset="0"/>
              </a:rPr>
              <a:t>hùng</a:t>
            </a:r>
            <a:r>
              <a:rPr lang="en-US" altLang="en-US" sz="2800" b="1" dirty="0">
                <a:solidFill>
                  <a:srgbClr val="000000"/>
                </a:solidFill>
                <a:latin typeface="Arial" charset="0"/>
              </a:rPr>
              <a:t> </a:t>
            </a:r>
            <a:r>
              <a:rPr lang="en-US" altLang="en-US" sz="2800" b="1" dirty="0" err="1">
                <a:solidFill>
                  <a:srgbClr val="000000"/>
                </a:solidFill>
                <a:latin typeface="Arial" charset="0"/>
              </a:rPr>
              <a:t>đánh</a:t>
            </a:r>
            <a:r>
              <a:rPr lang="en-US" altLang="en-US" sz="2800" b="1" dirty="0">
                <a:solidFill>
                  <a:srgbClr val="000000"/>
                </a:solidFill>
                <a:latin typeface="Arial" charset="0"/>
              </a:rPr>
              <a:t> </a:t>
            </a:r>
            <a:r>
              <a:rPr lang="en-US" altLang="en-US" sz="2800" b="1" dirty="0" err="1">
                <a:solidFill>
                  <a:srgbClr val="000000"/>
                </a:solidFill>
                <a:latin typeface="Arial" charset="0"/>
              </a:rPr>
              <a:t>giặc</a:t>
            </a:r>
            <a:r>
              <a:rPr lang="en-US" altLang="en-US" sz="2800" b="1" dirty="0">
                <a:solidFill>
                  <a:srgbClr val="000000"/>
                </a:solidFill>
                <a:latin typeface="Arial" charset="0"/>
              </a:rPr>
              <a:t> </a:t>
            </a:r>
            <a:r>
              <a:rPr lang="en-US" altLang="en-US" sz="2800" b="1" dirty="0" err="1">
                <a:solidFill>
                  <a:srgbClr val="000000"/>
                </a:solidFill>
                <a:latin typeface="Arial" charset="0"/>
              </a:rPr>
              <a:t>tiêu</a:t>
            </a:r>
            <a:r>
              <a:rPr lang="en-US" altLang="en-US" sz="2800" b="1" dirty="0">
                <a:solidFill>
                  <a:srgbClr val="000000"/>
                </a:solidFill>
                <a:latin typeface="Arial" charset="0"/>
              </a:rPr>
              <a:t> </a:t>
            </a:r>
            <a:r>
              <a:rPr lang="en-US" altLang="en-US" sz="2800" b="1" dirty="0" err="1">
                <a:solidFill>
                  <a:srgbClr val="000000"/>
                </a:solidFill>
                <a:latin typeface="Arial" charset="0"/>
              </a:rPr>
              <a:t>biểu</a:t>
            </a:r>
            <a:r>
              <a:rPr lang="en-US" altLang="en-US" sz="2800" b="1" dirty="0">
                <a:solidFill>
                  <a:srgbClr val="000000"/>
                </a:solidFill>
                <a:latin typeface="Arial" charset="0"/>
              </a:rPr>
              <a:t> </a:t>
            </a:r>
            <a:r>
              <a:rPr lang="en-US" altLang="en-US" sz="2800" b="1" dirty="0" err="1">
                <a:solidFill>
                  <a:srgbClr val="000000"/>
                </a:solidFill>
                <a:latin typeface="Arial" charset="0"/>
              </a:rPr>
              <a:t>cho</a:t>
            </a:r>
            <a:r>
              <a:rPr lang="en-US" altLang="en-US" sz="2800" b="1" dirty="0">
                <a:solidFill>
                  <a:srgbClr val="000000"/>
                </a:solidFill>
                <a:latin typeface="Arial" charset="0"/>
              </a:rPr>
              <a:t> </a:t>
            </a:r>
            <a:r>
              <a:rPr lang="en-US" altLang="en-US" sz="2800" b="1" dirty="0" err="1">
                <a:solidFill>
                  <a:srgbClr val="000000"/>
                </a:solidFill>
                <a:latin typeface="Arial" charset="0"/>
              </a:rPr>
              <a:t>sự</a:t>
            </a:r>
            <a:r>
              <a:rPr lang="en-US" altLang="en-US" sz="2800" b="1" dirty="0">
                <a:solidFill>
                  <a:srgbClr val="000000"/>
                </a:solidFill>
                <a:latin typeface="Arial" charset="0"/>
              </a:rPr>
              <a:t> </a:t>
            </a:r>
            <a:r>
              <a:rPr lang="en-US" altLang="en-US" sz="2800" b="1" dirty="0" err="1">
                <a:solidFill>
                  <a:srgbClr val="000000"/>
                </a:solidFill>
                <a:latin typeface="Arial" charset="0"/>
              </a:rPr>
              <a:t>trỗi</a:t>
            </a:r>
            <a:r>
              <a:rPr lang="en-US" altLang="en-US" sz="2800" b="1" dirty="0">
                <a:solidFill>
                  <a:srgbClr val="000000"/>
                </a:solidFill>
                <a:latin typeface="Arial" charset="0"/>
              </a:rPr>
              <a:t> </a:t>
            </a:r>
            <a:r>
              <a:rPr lang="en-US" altLang="en-US" sz="2800" b="1" dirty="0" err="1">
                <a:solidFill>
                  <a:srgbClr val="000000"/>
                </a:solidFill>
                <a:latin typeface="Arial" charset="0"/>
              </a:rPr>
              <a:t>dậy</a:t>
            </a:r>
            <a:r>
              <a:rPr lang="en-US" altLang="en-US" sz="2800" b="1" dirty="0">
                <a:solidFill>
                  <a:srgbClr val="000000"/>
                </a:solidFill>
                <a:latin typeface="Arial" charset="0"/>
              </a:rPr>
              <a:t> </a:t>
            </a:r>
            <a:r>
              <a:rPr lang="en-US" altLang="en-US" sz="2800" b="1" dirty="0" err="1">
                <a:solidFill>
                  <a:srgbClr val="000000"/>
                </a:solidFill>
                <a:latin typeface="Arial" charset="0"/>
              </a:rPr>
              <a:t>của</a:t>
            </a:r>
            <a:r>
              <a:rPr lang="en-US" altLang="en-US" sz="2800" b="1" dirty="0">
                <a:solidFill>
                  <a:srgbClr val="000000"/>
                </a:solidFill>
                <a:latin typeface="Arial" charset="0"/>
              </a:rPr>
              <a:t> </a:t>
            </a:r>
            <a:r>
              <a:rPr lang="en-US" altLang="en-US" sz="2800" b="1" dirty="0" err="1">
                <a:solidFill>
                  <a:srgbClr val="000000"/>
                </a:solidFill>
                <a:latin typeface="Arial" charset="0"/>
              </a:rPr>
              <a:t>truyền</a:t>
            </a:r>
            <a:r>
              <a:rPr lang="en-US" altLang="en-US" sz="2800" b="1" dirty="0">
                <a:solidFill>
                  <a:srgbClr val="000000"/>
                </a:solidFill>
                <a:latin typeface="Arial" charset="0"/>
              </a:rPr>
              <a:t> </a:t>
            </a:r>
            <a:r>
              <a:rPr lang="en-US" altLang="en-US" sz="2800" b="1" dirty="0" err="1">
                <a:solidFill>
                  <a:srgbClr val="000000"/>
                </a:solidFill>
                <a:latin typeface="Arial" charset="0"/>
              </a:rPr>
              <a:t>thống</a:t>
            </a:r>
            <a:r>
              <a:rPr lang="en-US" altLang="en-US" sz="2800" b="1" dirty="0">
                <a:solidFill>
                  <a:srgbClr val="000000"/>
                </a:solidFill>
                <a:latin typeface="Arial" charset="0"/>
              </a:rPr>
              <a:t> </a:t>
            </a:r>
            <a:r>
              <a:rPr lang="en-US" altLang="en-US" sz="2800" b="1" dirty="0" err="1">
                <a:solidFill>
                  <a:srgbClr val="000000"/>
                </a:solidFill>
                <a:latin typeface="Arial" charset="0"/>
              </a:rPr>
              <a:t>yêu</a:t>
            </a:r>
            <a:r>
              <a:rPr lang="en-US" altLang="en-US" sz="2800" b="1" dirty="0">
                <a:solidFill>
                  <a:srgbClr val="000000"/>
                </a:solidFill>
                <a:latin typeface="Arial" charset="0"/>
              </a:rPr>
              <a:t> </a:t>
            </a:r>
            <a:r>
              <a:rPr lang="en-US" altLang="en-US" sz="2800" b="1" dirty="0" err="1">
                <a:solidFill>
                  <a:srgbClr val="000000"/>
                </a:solidFill>
                <a:latin typeface="Arial" charset="0"/>
              </a:rPr>
              <a:t>nước</a:t>
            </a:r>
            <a:r>
              <a:rPr lang="en-US" altLang="en-US" sz="2800" b="1" dirty="0">
                <a:solidFill>
                  <a:srgbClr val="000000"/>
                </a:solidFill>
                <a:latin typeface="Arial" charset="0"/>
              </a:rPr>
              <a:t>, </a:t>
            </a:r>
            <a:r>
              <a:rPr lang="en-US" altLang="en-US" sz="2800" b="1" dirty="0" err="1">
                <a:solidFill>
                  <a:srgbClr val="000000"/>
                </a:solidFill>
                <a:latin typeface="Arial" charset="0"/>
              </a:rPr>
              <a:t>tinh</a:t>
            </a:r>
            <a:r>
              <a:rPr lang="en-US" altLang="en-US" sz="2800" b="1" dirty="0">
                <a:solidFill>
                  <a:srgbClr val="000000"/>
                </a:solidFill>
                <a:latin typeface="Arial" charset="0"/>
              </a:rPr>
              <a:t> </a:t>
            </a:r>
            <a:r>
              <a:rPr lang="en-US" altLang="en-US" sz="2800" b="1" dirty="0" err="1">
                <a:solidFill>
                  <a:srgbClr val="000000"/>
                </a:solidFill>
                <a:latin typeface="Arial" charset="0"/>
              </a:rPr>
              <a:t>thần</a:t>
            </a:r>
            <a:r>
              <a:rPr lang="en-US" altLang="en-US" sz="2800" b="1" dirty="0">
                <a:solidFill>
                  <a:srgbClr val="000000"/>
                </a:solidFill>
                <a:latin typeface="Arial" charset="0"/>
              </a:rPr>
              <a:t> </a:t>
            </a:r>
            <a:r>
              <a:rPr lang="en-US" altLang="en-US" sz="2800" b="1" dirty="0" err="1">
                <a:solidFill>
                  <a:srgbClr val="000000"/>
                </a:solidFill>
                <a:latin typeface="Arial" charset="0"/>
              </a:rPr>
              <a:t>đoàn</a:t>
            </a:r>
            <a:r>
              <a:rPr lang="en-US" altLang="en-US" sz="2800" b="1" dirty="0">
                <a:solidFill>
                  <a:srgbClr val="000000"/>
                </a:solidFill>
                <a:latin typeface="Arial" charset="0"/>
              </a:rPr>
              <a:t> </a:t>
            </a:r>
            <a:r>
              <a:rPr lang="en-US" altLang="en-US" sz="2800" b="1" dirty="0" err="1">
                <a:solidFill>
                  <a:srgbClr val="000000"/>
                </a:solidFill>
                <a:latin typeface="Arial" charset="0"/>
              </a:rPr>
              <a:t>kết</a:t>
            </a:r>
            <a:r>
              <a:rPr lang="en-US" altLang="en-US" sz="2800" b="1" dirty="0">
                <a:solidFill>
                  <a:srgbClr val="000000"/>
                </a:solidFill>
                <a:latin typeface="Arial" charset="0"/>
              </a:rPr>
              <a:t>, </a:t>
            </a:r>
            <a:r>
              <a:rPr lang="en-US" altLang="en-US" sz="2800" b="1" dirty="0" err="1">
                <a:solidFill>
                  <a:srgbClr val="000000"/>
                </a:solidFill>
                <a:latin typeface="Arial" charset="0"/>
              </a:rPr>
              <a:t>anh</a:t>
            </a:r>
            <a:r>
              <a:rPr lang="en-US" altLang="en-US" sz="2800" b="1" dirty="0">
                <a:solidFill>
                  <a:srgbClr val="000000"/>
                </a:solidFill>
                <a:latin typeface="Arial" charset="0"/>
              </a:rPr>
              <a:t> </a:t>
            </a:r>
            <a:r>
              <a:rPr lang="en-US" altLang="en-US" sz="2800" b="1" dirty="0" err="1">
                <a:solidFill>
                  <a:srgbClr val="000000"/>
                </a:solidFill>
                <a:latin typeface="Arial" charset="0"/>
              </a:rPr>
              <a:t>dũng</a:t>
            </a:r>
            <a:r>
              <a:rPr lang="en-US" altLang="en-US" sz="2800" b="1" dirty="0">
                <a:solidFill>
                  <a:srgbClr val="000000"/>
                </a:solidFill>
                <a:latin typeface="Arial" charset="0"/>
              </a:rPr>
              <a:t> </a:t>
            </a:r>
            <a:r>
              <a:rPr lang="en-US" altLang="en-US" sz="2800" b="1" dirty="0" err="1">
                <a:solidFill>
                  <a:srgbClr val="000000"/>
                </a:solidFill>
                <a:latin typeface="Arial" charset="0"/>
              </a:rPr>
              <a:t>kiên</a:t>
            </a:r>
            <a:r>
              <a:rPr lang="en-US" altLang="en-US" sz="2800" b="1" dirty="0">
                <a:solidFill>
                  <a:srgbClr val="000000"/>
                </a:solidFill>
                <a:latin typeface="Arial" charset="0"/>
              </a:rPr>
              <a:t> </a:t>
            </a:r>
            <a:r>
              <a:rPr lang="en-US" altLang="en-US" sz="2800" b="1" dirty="0" err="1">
                <a:solidFill>
                  <a:srgbClr val="000000"/>
                </a:solidFill>
                <a:latin typeface="Arial" charset="0"/>
              </a:rPr>
              <a:t>cường</a:t>
            </a:r>
            <a:r>
              <a:rPr lang="en-US" altLang="en-US" sz="2800" b="1" dirty="0">
                <a:solidFill>
                  <a:srgbClr val="000000"/>
                </a:solidFill>
                <a:latin typeface="Arial" charset="0"/>
              </a:rPr>
              <a:t> </a:t>
            </a:r>
            <a:r>
              <a:rPr lang="en-US" altLang="en-US" sz="2800" b="1" dirty="0" err="1">
                <a:solidFill>
                  <a:srgbClr val="000000"/>
                </a:solidFill>
                <a:latin typeface="Arial" charset="0"/>
              </a:rPr>
              <a:t>của</a:t>
            </a:r>
            <a:r>
              <a:rPr lang="en-US" altLang="en-US" sz="2800" b="1" dirty="0">
                <a:solidFill>
                  <a:srgbClr val="000000"/>
                </a:solidFill>
                <a:latin typeface="Arial" charset="0"/>
              </a:rPr>
              <a:t> </a:t>
            </a:r>
            <a:r>
              <a:rPr lang="en-US" altLang="en-US" sz="2800" b="1" dirty="0" err="1">
                <a:solidFill>
                  <a:srgbClr val="000000"/>
                </a:solidFill>
                <a:latin typeface="Arial" charset="0"/>
              </a:rPr>
              <a:t>dân</a:t>
            </a:r>
            <a:r>
              <a:rPr lang="en-US" altLang="en-US" sz="2800" b="1" dirty="0">
                <a:solidFill>
                  <a:srgbClr val="000000"/>
                </a:solidFill>
                <a:latin typeface="Arial" charset="0"/>
              </a:rPr>
              <a:t> </a:t>
            </a:r>
            <a:r>
              <a:rPr lang="en-US" altLang="en-US" sz="2800" b="1" dirty="0" err="1">
                <a:solidFill>
                  <a:srgbClr val="000000"/>
                </a:solidFill>
                <a:latin typeface="Arial" charset="0"/>
              </a:rPr>
              <a:t>tộc</a:t>
            </a:r>
            <a:r>
              <a:rPr lang="en-US" altLang="en-US" sz="2800" b="1" dirty="0">
                <a:solidFill>
                  <a:srgbClr val="000000"/>
                </a:solidFill>
                <a:latin typeface="Arial" charset="0"/>
              </a:rPr>
              <a:t> ta.</a:t>
            </a:r>
          </a:p>
        </p:txBody>
      </p:sp>
    </p:spTree>
    <p:extLst>
      <p:ext uri="{BB962C8B-B14F-4D97-AF65-F5344CB8AC3E}">
        <p14:creationId xmlns:p14="http://schemas.microsoft.com/office/powerpoint/2010/main" val="2295157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428"/>
                                        </p:tgtEl>
                                        <p:attrNameLst>
                                          <p:attrName>style.visibility</p:attrName>
                                        </p:attrNameLst>
                                      </p:cBhvr>
                                      <p:to>
                                        <p:strVal val="visible"/>
                                      </p:to>
                                    </p:set>
                                    <p:anim calcmode="lin" valueType="num">
                                      <p:cBhvr>
                                        <p:cTn id="24" dur="500" fill="hold"/>
                                        <p:tgtEl>
                                          <p:spTgt spid="17428"/>
                                        </p:tgtEl>
                                        <p:attrNameLst>
                                          <p:attrName>ppt_w</p:attrName>
                                        </p:attrNameLst>
                                      </p:cBhvr>
                                      <p:tavLst>
                                        <p:tav tm="0">
                                          <p:val>
                                            <p:fltVal val="0"/>
                                          </p:val>
                                        </p:tav>
                                        <p:tav tm="100000">
                                          <p:val>
                                            <p:strVal val="#ppt_w"/>
                                          </p:val>
                                        </p:tav>
                                      </p:tavLst>
                                    </p:anim>
                                    <p:anim calcmode="lin" valueType="num">
                                      <p:cBhvr>
                                        <p:cTn id="25" dur="500" fill="hold"/>
                                        <p:tgtEl>
                                          <p:spTgt spid="17428"/>
                                        </p:tgtEl>
                                        <p:attrNameLst>
                                          <p:attrName>ppt_h</p:attrName>
                                        </p:attrNameLst>
                                      </p:cBhvr>
                                      <p:tavLst>
                                        <p:tav tm="0">
                                          <p:val>
                                            <p:fltVal val="0"/>
                                          </p:val>
                                        </p:tav>
                                        <p:tav tm="100000">
                                          <p:val>
                                            <p:strVal val="#ppt_h"/>
                                          </p:val>
                                        </p:tav>
                                      </p:tavLst>
                                    </p:anim>
                                    <p:animEffect transition="in" filter="fade">
                                      <p:cBhvr>
                                        <p:cTn id="26" dur="500"/>
                                        <p:tgtEl>
                                          <p:spTgt spid="174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7423"/>
                                        </p:tgtEl>
                                        <p:attrNameLst>
                                          <p:attrName>style.visibility</p:attrName>
                                        </p:attrNameLst>
                                      </p:cBhvr>
                                      <p:to>
                                        <p:strVal val="visible"/>
                                      </p:to>
                                    </p:set>
                                    <p:anim calcmode="lin" valueType="num">
                                      <p:cBhvr>
                                        <p:cTn id="31" dur="500" fill="hold"/>
                                        <p:tgtEl>
                                          <p:spTgt spid="17423"/>
                                        </p:tgtEl>
                                        <p:attrNameLst>
                                          <p:attrName>ppt_w</p:attrName>
                                        </p:attrNameLst>
                                      </p:cBhvr>
                                      <p:tavLst>
                                        <p:tav tm="0">
                                          <p:val>
                                            <p:fltVal val="0"/>
                                          </p:val>
                                        </p:tav>
                                        <p:tav tm="100000">
                                          <p:val>
                                            <p:strVal val="#ppt_w"/>
                                          </p:val>
                                        </p:tav>
                                      </p:tavLst>
                                    </p:anim>
                                    <p:anim calcmode="lin" valueType="num">
                                      <p:cBhvr>
                                        <p:cTn id="32" dur="500" fill="hold"/>
                                        <p:tgtEl>
                                          <p:spTgt spid="17423"/>
                                        </p:tgtEl>
                                        <p:attrNameLst>
                                          <p:attrName>ppt_h</p:attrName>
                                        </p:attrNameLst>
                                      </p:cBhvr>
                                      <p:tavLst>
                                        <p:tav tm="0">
                                          <p:val>
                                            <p:fltVal val="0"/>
                                          </p:val>
                                        </p:tav>
                                        <p:tav tm="100000">
                                          <p:val>
                                            <p:strVal val="#ppt_h"/>
                                          </p:val>
                                        </p:tav>
                                      </p:tavLst>
                                    </p:anim>
                                    <p:animEffect transition="in" filter="fade">
                                      <p:cBhvr>
                                        <p:cTn id="33" dur="500"/>
                                        <p:tgtEl>
                                          <p:spTgt spid="174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429"/>
                                        </p:tgtEl>
                                        <p:attrNameLst>
                                          <p:attrName>style.visibility</p:attrName>
                                        </p:attrNameLst>
                                      </p:cBhvr>
                                      <p:to>
                                        <p:strVal val="visible"/>
                                      </p:to>
                                    </p:set>
                                    <p:anim calcmode="lin" valueType="num">
                                      <p:cBhvr additive="base">
                                        <p:cTn id="38" dur="500" fill="hold"/>
                                        <p:tgtEl>
                                          <p:spTgt spid="17429"/>
                                        </p:tgtEl>
                                        <p:attrNameLst>
                                          <p:attrName>ppt_x</p:attrName>
                                        </p:attrNameLst>
                                      </p:cBhvr>
                                      <p:tavLst>
                                        <p:tav tm="0">
                                          <p:val>
                                            <p:strVal val="#ppt_x"/>
                                          </p:val>
                                        </p:tav>
                                        <p:tav tm="100000">
                                          <p:val>
                                            <p:strVal val="#ppt_x"/>
                                          </p:val>
                                        </p:tav>
                                      </p:tavLst>
                                    </p:anim>
                                    <p:anim calcmode="lin" valueType="num">
                                      <p:cBhvr additive="base">
                                        <p:cTn id="3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23" grpId="0"/>
      <p:bldP spid="17424" grpId="0"/>
      <p:bldP spid="17427" grpId="0" animBg="1"/>
      <p:bldP spid="17428" grpId="0"/>
      <p:bldP spid="174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a:off x="24221" y="0"/>
            <a:ext cx="0" cy="685800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sp>
        <p:nvSpPr>
          <p:cNvPr id="6147" name="Line 3"/>
          <p:cNvSpPr>
            <a:spLocks noChangeShapeType="1"/>
          </p:cNvSpPr>
          <p:nvPr/>
        </p:nvSpPr>
        <p:spPr bwMode="auto">
          <a:xfrm>
            <a:off x="11887200" y="213632"/>
            <a:ext cx="0" cy="685800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sp>
        <p:nvSpPr>
          <p:cNvPr id="6148" name="Line 4"/>
          <p:cNvSpPr>
            <a:spLocks noChangeShapeType="1"/>
          </p:cNvSpPr>
          <p:nvPr/>
        </p:nvSpPr>
        <p:spPr bwMode="auto">
          <a:xfrm>
            <a:off x="1524000" y="28575"/>
            <a:ext cx="9144000" cy="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sp>
        <p:nvSpPr>
          <p:cNvPr id="6149" name="Line 5"/>
          <p:cNvSpPr>
            <a:spLocks noChangeShapeType="1"/>
          </p:cNvSpPr>
          <p:nvPr/>
        </p:nvSpPr>
        <p:spPr bwMode="auto">
          <a:xfrm>
            <a:off x="1524000" y="6829425"/>
            <a:ext cx="9144000" cy="0"/>
          </a:xfrm>
          <a:prstGeom prst="line">
            <a:avLst/>
          </a:prstGeom>
          <a:noFill/>
          <a:ln w="38100" cmpd="dbl">
            <a:solidFill>
              <a:srgbClr val="0000FF"/>
            </a:solidFill>
            <a:prstDash val="lgDash"/>
            <a:round/>
            <a:headEnd/>
            <a:tailEnd/>
          </a:ln>
          <a:extLst>
            <a:ext uri="{909E8E84-426E-40DD-AFC4-6F175D3DCCD1}">
              <a14:hiddenFill xmlns:a14="http://schemas.microsoft.com/office/drawing/2010/main">
                <a:noFill/>
              </a14:hiddenFill>
            </a:ext>
          </a:extLst>
        </p:spPr>
        <p:txBody>
          <a:bodyPr lIns="91412" tIns="45718" rIns="91412" bIns="45718"/>
          <a:lstStyle/>
          <a:p>
            <a:pPr eaLnBrk="0" hangingPunct="0"/>
            <a:endParaRPr lang="en-US" sz="3200" b="1">
              <a:solidFill>
                <a:srgbClr val="000000"/>
              </a:solidFill>
              <a:latin typeface="Times New Roman" panose="02020603050405020304" pitchFamily="18" charset="0"/>
            </a:endParaRPr>
          </a:p>
        </p:txBody>
      </p:sp>
      <p:pic>
        <p:nvPicPr>
          <p:cNvPr id="6150"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97047">
            <a:off x="311169" y="5054570"/>
            <a:ext cx="1668463" cy="19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7987" y="5157379"/>
            <a:ext cx="18684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ChangeArrowheads="1"/>
          </p:cNvSpPr>
          <p:nvPr/>
        </p:nvSpPr>
        <p:spPr bwMode="auto">
          <a:xfrm>
            <a:off x="1524000" y="409594"/>
            <a:ext cx="9144000" cy="885825"/>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en-US" sz="6000" dirty="0">
                <a:solidFill>
                  <a:srgbClr val="C00000"/>
                </a:solidFill>
              </a:rPr>
              <a:t>Luyện tập</a:t>
            </a:r>
          </a:p>
        </p:txBody>
      </p:sp>
      <p:sp>
        <p:nvSpPr>
          <p:cNvPr id="6153" name="Rectangle 11"/>
          <p:cNvSpPr>
            <a:spLocks noChangeArrowheads="1"/>
          </p:cNvSpPr>
          <p:nvPr/>
        </p:nvSpPr>
        <p:spPr bwMode="auto">
          <a:xfrm>
            <a:off x="8077200" y="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endParaRPr lang="en-US" altLang="en-US" sz="1900">
              <a:solidFill>
                <a:srgbClr val="333399"/>
              </a:solidFill>
            </a:endParaRPr>
          </a:p>
        </p:txBody>
      </p:sp>
      <p:pic>
        <p:nvPicPr>
          <p:cNvPr id="6154"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011746" y="59648"/>
            <a:ext cx="16684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14" y="148381"/>
            <a:ext cx="1668463" cy="19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65"/>
          <p:cNvSpPr>
            <a:spLocks noChangeArrowheads="1"/>
          </p:cNvSpPr>
          <p:nvPr/>
        </p:nvSpPr>
        <p:spPr bwMode="auto">
          <a:xfrm>
            <a:off x="609600" y="1323994"/>
            <a:ext cx="10957589" cy="4591049"/>
          </a:xfrm>
          <a:prstGeom prst="rect">
            <a:avLst/>
          </a:prstGeom>
          <a:solidFill>
            <a:schemeClr val="accent1"/>
          </a:solidFill>
          <a:ln w="9525">
            <a:solidFill>
              <a:schemeClr val="tx1"/>
            </a:solidFill>
            <a:miter lim="800000"/>
            <a:headEnd/>
            <a:tailEnd/>
          </a:ln>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a:r>
              <a:rPr lang="pt-BR" sz="4000" i="1" dirty="0"/>
              <a:t>Truyền thuyết Thánh Gióng không nhằm</a:t>
            </a:r>
          </a:p>
          <a:p>
            <a:pPr algn="ctr"/>
            <a:r>
              <a:rPr lang="pt-BR" sz="4000" i="1" dirty="0"/>
              <a:t> giải thích hiện tượng nào sau đây?</a:t>
            </a:r>
            <a:endParaRPr lang="en-US" sz="4000" dirty="0"/>
          </a:p>
          <a:p>
            <a:r>
              <a:rPr lang="pt-BR" sz="4000" dirty="0"/>
              <a:t>       A. Tre đàng ngà có màu vàng óng                </a:t>
            </a:r>
          </a:p>
          <a:p>
            <a:r>
              <a:rPr lang="pt-BR" sz="4000" dirty="0"/>
              <a:t>       B. Có nhiều hồ ao để lại</a:t>
            </a:r>
            <a:endParaRPr lang="en-US" sz="4000" dirty="0"/>
          </a:p>
          <a:p>
            <a:r>
              <a:rPr lang="pt-BR" sz="4000" dirty="0"/>
              <a:t>       C. Thánh Gióng bay về trời                           </a:t>
            </a:r>
          </a:p>
          <a:p>
            <a:r>
              <a:rPr lang="pt-BR" sz="4000" dirty="0"/>
              <a:t>       D. Có một làng được gọi là làng Cháy</a:t>
            </a:r>
          </a:p>
        </p:txBody>
      </p:sp>
      <p:sp>
        <p:nvSpPr>
          <p:cNvPr id="13" name="Rectangle 65"/>
          <p:cNvSpPr>
            <a:spLocks noChangeArrowheads="1"/>
          </p:cNvSpPr>
          <p:nvPr/>
        </p:nvSpPr>
        <p:spPr bwMode="auto">
          <a:xfrm>
            <a:off x="4495800" y="6019800"/>
            <a:ext cx="2667000" cy="685800"/>
          </a:xfrm>
          <a:prstGeom prst="rect">
            <a:avLst/>
          </a:prstGeom>
          <a:solidFill>
            <a:schemeClr val="accent1"/>
          </a:solidFill>
          <a:ln w="9525">
            <a:solidFill>
              <a:schemeClr val="tx1"/>
            </a:solidFill>
            <a:miter lim="800000"/>
            <a:headEnd/>
            <a:tailEnd/>
          </a:ln>
        </p:spPr>
        <p:txBody>
          <a:bodyPr wrap="none" lIns="91412" tIns="45718" rIns="91412" bIns="45718" anchor="ct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0" hangingPunct="0"/>
            <a:r>
              <a:rPr lang="en-US" altLang="en-US" sz="4000" dirty="0">
                <a:solidFill>
                  <a:srgbClr val="FF0000"/>
                </a:solidFill>
              </a:rPr>
              <a:t>Đáp án: C</a:t>
            </a:r>
          </a:p>
        </p:txBody>
      </p:sp>
    </p:spTree>
    <p:extLst>
      <p:ext uri="{BB962C8B-B14F-4D97-AF65-F5344CB8AC3E}">
        <p14:creationId xmlns:p14="http://schemas.microsoft.com/office/powerpoint/2010/main" val="244987914"/>
      </p:ext>
    </p:extLst>
  </p:cSld>
  <p:clrMapOvr>
    <a:masterClrMapping/>
  </p:clrMapOvr>
  <p:transition>
    <p:comb/>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1000"/>
                                        <p:tgtEl>
                                          <p:spTgt spid="4099">
                                            <p:txEl>
                                              <p:pRg st="0" end="0"/>
                                            </p:txEl>
                                          </p:spTgt>
                                        </p:tgtEl>
                                      </p:cBhvr>
                                    </p:animEffect>
                                    <p:anim calcmode="lin" valueType="num">
                                      <p:cBhvr>
                                        <p:cTn id="13"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56">
                                            <p:txEl>
                                              <p:pRg st="0" end="0"/>
                                            </p:txEl>
                                          </p:spTgt>
                                        </p:tgtEl>
                                        <p:attrNameLst>
                                          <p:attrName>style.visibility</p:attrName>
                                        </p:attrNameLst>
                                      </p:cBhvr>
                                      <p:to>
                                        <p:strVal val="visible"/>
                                      </p:to>
                                    </p:set>
                                    <p:animEffect transition="in" filter="fade">
                                      <p:cBhvr>
                                        <p:cTn id="19" dur="1000"/>
                                        <p:tgtEl>
                                          <p:spTgt spid="6156">
                                            <p:txEl>
                                              <p:pRg st="0" end="0"/>
                                            </p:txEl>
                                          </p:spTgt>
                                        </p:tgtEl>
                                      </p:cBhvr>
                                    </p:animEffect>
                                    <p:anim calcmode="lin" valueType="num">
                                      <p:cBhvr>
                                        <p:cTn id="20" dur="1000" fill="hold"/>
                                        <p:tgtEl>
                                          <p:spTgt spid="615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15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56">
                                            <p:txEl>
                                              <p:pRg st="1" end="1"/>
                                            </p:txEl>
                                          </p:spTgt>
                                        </p:tgtEl>
                                        <p:attrNameLst>
                                          <p:attrName>style.visibility</p:attrName>
                                        </p:attrNameLst>
                                      </p:cBhvr>
                                      <p:to>
                                        <p:strVal val="visible"/>
                                      </p:to>
                                    </p:set>
                                    <p:animEffect transition="in" filter="fade">
                                      <p:cBhvr>
                                        <p:cTn id="24" dur="1000"/>
                                        <p:tgtEl>
                                          <p:spTgt spid="6156">
                                            <p:txEl>
                                              <p:pRg st="1" end="1"/>
                                            </p:txEl>
                                          </p:spTgt>
                                        </p:tgtEl>
                                      </p:cBhvr>
                                    </p:animEffect>
                                    <p:anim calcmode="lin" valueType="num">
                                      <p:cBhvr>
                                        <p:cTn id="25" dur="1000" fill="hold"/>
                                        <p:tgtEl>
                                          <p:spTgt spid="615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5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56">
                                            <p:txEl>
                                              <p:pRg st="2" end="2"/>
                                            </p:txEl>
                                          </p:spTgt>
                                        </p:tgtEl>
                                        <p:attrNameLst>
                                          <p:attrName>style.visibility</p:attrName>
                                        </p:attrNameLst>
                                      </p:cBhvr>
                                      <p:to>
                                        <p:strVal val="visible"/>
                                      </p:to>
                                    </p:set>
                                    <p:animEffect transition="in" filter="fade">
                                      <p:cBhvr>
                                        <p:cTn id="29" dur="1000"/>
                                        <p:tgtEl>
                                          <p:spTgt spid="6156">
                                            <p:txEl>
                                              <p:pRg st="2" end="2"/>
                                            </p:txEl>
                                          </p:spTgt>
                                        </p:tgtEl>
                                      </p:cBhvr>
                                    </p:animEffect>
                                    <p:anim calcmode="lin" valueType="num">
                                      <p:cBhvr>
                                        <p:cTn id="30" dur="1000" fill="hold"/>
                                        <p:tgtEl>
                                          <p:spTgt spid="615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15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156">
                                            <p:txEl>
                                              <p:pRg st="3" end="3"/>
                                            </p:txEl>
                                          </p:spTgt>
                                        </p:tgtEl>
                                        <p:attrNameLst>
                                          <p:attrName>style.visibility</p:attrName>
                                        </p:attrNameLst>
                                      </p:cBhvr>
                                      <p:to>
                                        <p:strVal val="visible"/>
                                      </p:to>
                                    </p:set>
                                    <p:animEffect transition="in" filter="fade">
                                      <p:cBhvr>
                                        <p:cTn id="34" dur="1000"/>
                                        <p:tgtEl>
                                          <p:spTgt spid="6156">
                                            <p:txEl>
                                              <p:pRg st="3" end="3"/>
                                            </p:txEl>
                                          </p:spTgt>
                                        </p:tgtEl>
                                      </p:cBhvr>
                                    </p:animEffect>
                                    <p:anim calcmode="lin" valueType="num">
                                      <p:cBhvr>
                                        <p:cTn id="35" dur="1000" fill="hold"/>
                                        <p:tgtEl>
                                          <p:spTgt spid="615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15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156">
                                            <p:txEl>
                                              <p:pRg st="4" end="4"/>
                                            </p:txEl>
                                          </p:spTgt>
                                        </p:tgtEl>
                                        <p:attrNameLst>
                                          <p:attrName>style.visibility</p:attrName>
                                        </p:attrNameLst>
                                      </p:cBhvr>
                                      <p:to>
                                        <p:strVal val="visible"/>
                                      </p:to>
                                    </p:set>
                                    <p:animEffect transition="in" filter="fade">
                                      <p:cBhvr>
                                        <p:cTn id="39" dur="1000"/>
                                        <p:tgtEl>
                                          <p:spTgt spid="6156">
                                            <p:txEl>
                                              <p:pRg st="4" end="4"/>
                                            </p:txEl>
                                          </p:spTgt>
                                        </p:tgtEl>
                                      </p:cBhvr>
                                    </p:animEffect>
                                    <p:anim calcmode="lin" valueType="num">
                                      <p:cBhvr>
                                        <p:cTn id="40" dur="1000" fill="hold"/>
                                        <p:tgtEl>
                                          <p:spTgt spid="615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156">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156">
                                            <p:txEl>
                                              <p:pRg st="5" end="5"/>
                                            </p:txEl>
                                          </p:spTgt>
                                        </p:tgtEl>
                                        <p:attrNameLst>
                                          <p:attrName>style.visibility</p:attrName>
                                        </p:attrNameLst>
                                      </p:cBhvr>
                                      <p:to>
                                        <p:strVal val="visible"/>
                                      </p:to>
                                    </p:set>
                                    <p:animEffect transition="in" filter="fade">
                                      <p:cBhvr>
                                        <p:cTn id="44" dur="1000"/>
                                        <p:tgtEl>
                                          <p:spTgt spid="6156">
                                            <p:txEl>
                                              <p:pRg st="5" end="5"/>
                                            </p:txEl>
                                          </p:spTgt>
                                        </p:tgtEl>
                                      </p:cBhvr>
                                    </p:animEffect>
                                    <p:anim calcmode="lin" valueType="num">
                                      <p:cBhvr>
                                        <p:cTn id="45" dur="1000" fill="hold"/>
                                        <p:tgtEl>
                                          <p:spTgt spid="615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1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arn(inVertical)">
                                      <p:cBhvr>
                                        <p:cTn id="5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7"/>
          <p:cNvSpPr txBox="1">
            <a:spLocks noChangeArrowheads="1"/>
          </p:cNvSpPr>
          <p:nvPr/>
        </p:nvSpPr>
        <p:spPr bwMode="auto">
          <a:xfrm>
            <a:off x="1524003" y="2754559"/>
            <a:ext cx="3481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082">
              <a:defRPr/>
            </a:pPr>
            <a:r>
              <a:rPr lang="en-US" sz="3200" b="1" dirty="0">
                <a:solidFill>
                  <a:srgbClr val="FF0000"/>
                </a:solidFill>
              </a:rPr>
              <a:t>- </a:t>
            </a:r>
            <a:r>
              <a:rPr lang="en-US" sz="3200" b="1" dirty="0" err="1">
                <a:solidFill>
                  <a:srgbClr val="FF0000"/>
                </a:solidFill>
              </a:rPr>
              <a:t>Nhân</a:t>
            </a:r>
            <a:r>
              <a:rPr lang="en-US" sz="3200" b="1" dirty="0">
                <a:solidFill>
                  <a:srgbClr val="FF0000"/>
                </a:solidFill>
              </a:rPr>
              <a:t> </a:t>
            </a:r>
            <a:r>
              <a:rPr lang="en-US" sz="3200" b="1" dirty="0" err="1">
                <a:solidFill>
                  <a:srgbClr val="FF0000"/>
                </a:solidFill>
              </a:rPr>
              <a:t>vật</a:t>
            </a:r>
            <a:r>
              <a:rPr lang="en-US" sz="3200" b="1" dirty="0">
                <a:solidFill>
                  <a:srgbClr val="FF0000"/>
                </a:solidFill>
              </a:rPr>
              <a:t> </a:t>
            </a:r>
            <a:r>
              <a:rPr lang="en-US" sz="3200" b="1" dirty="0" err="1">
                <a:solidFill>
                  <a:srgbClr val="FF0000"/>
                </a:solidFill>
              </a:rPr>
              <a:t>chính</a:t>
            </a:r>
            <a:r>
              <a:rPr lang="en-US" sz="3200" b="1" dirty="0">
                <a:solidFill>
                  <a:srgbClr val="FF0000"/>
                </a:solidFill>
              </a:rPr>
              <a:t>:</a:t>
            </a:r>
          </a:p>
        </p:txBody>
      </p:sp>
      <p:sp>
        <p:nvSpPr>
          <p:cNvPr id="37896" name="Text Box 8"/>
          <p:cNvSpPr txBox="1">
            <a:spLocks noChangeArrowheads="1"/>
          </p:cNvSpPr>
          <p:nvPr/>
        </p:nvSpPr>
        <p:spPr bwMode="auto">
          <a:xfrm>
            <a:off x="5298204" y="894963"/>
            <a:ext cx="5445997"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914082">
              <a:spcBef>
                <a:spcPct val="50000"/>
              </a:spcBef>
              <a:defRPr/>
            </a:pPr>
            <a:r>
              <a:rPr lang="en-US" sz="3500" dirty="0" err="1">
                <a:solidFill>
                  <a:srgbClr val="000000"/>
                </a:solidFill>
              </a:rPr>
              <a:t>Thời</a:t>
            </a:r>
            <a:r>
              <a:rPr lang="en-US" sz="3500" dirty="0">
                <a:solidFill>
                  <a:srgbClr val="000000"/>
                </a:solidFill>
              </a:rPr>
              <a:t> </a:t>
            </a:r>
            <a:r>
              <a:rPr lang="en-US" sz="3500" dirty="0" err="1">
                <a:solidFill>
                  <a:srgbClr val="000000"/>
                </a:solidFill>
              </a:rPr>
              <a:t>Hùng</a:t>
            </a:r>
            <a:r>
              <a:rPr lang="en-US" sz="3500" dirty="0">
                <a:solidFill>
                  <a:srgbClr val="000000"/>
                </a:solidFill>
              </a:rPr>
              <a:t> </a:t>
            </a:r>
            <a:r>
              <a:rPr lang="en-US" sz="3500" dirty="0" err="1">
                <a:solidFill>
                  <a:srgbClr val="000000"/>
                </a:solidFill>
              </a:rPr>
              <a:t>Vương</a:t>
            </a:r>
            <a:r>
              <a:rPr lang="en-US" sz="3500" dirty="0">
                <a:solidFill>
                  <a:srgbClr val="000000"/>
                </a:solidFill>
              </a:rPr>
              <a:t> </a:t>
            </a:r>
            <a:r>
              <a:rPr lang="en-US" sz="3500" dirty="0" err="1">
                <a:solidFill>
                  <a:srgbClr val="000000"/>
                </a:solidFill>
              </a:rPr>
              <a:t>thứ</a:t>
            </a:r>
            <a:r>
              <a:rPr lang="en-US" sz="3500" dirty="0">
                <a:solidFill>
                  <a:srgbClr val="000000"/>
                </a:solidFill>
              </a:rPr>
              <a:t> 6</a:t>
            </a:r>
          </a:p>
        </p:txBody>
      </p:sp>
      <p:sp>
        <p:nvSpPr>
          <p:cNvPr id="37897" name="Text Box 9"/>
          <p:cNvSpPr txBox="1">
            <a:spLocks noChangeArrowheads="1"/>
          </p:cNvSpPr>
          <p:nvPr/>
        </p:nvSpPr>
        <p:spPr bwMode="auto">
          <a:xfrm>
            <a:off x="3310759" y="1753690"/>
            <a:ext cx="6172200"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914082">
              <a:spcBef>
                <a:spcPct val="50000"/>
              </a:spcBef>
              <a:defRPr/>
            </a:pPr>
            <a:r>
              <a:rPr lang="en-US" sz="3500" dirty="0" err="1">
                <a:solidFill>
                  <a:srgbClr val="000000"/>
                </a:solidFill>
              </a:rPr>
              <a:t>chống</a:t>
            </a:r>
            <a:r>
              <a:rPr lang="en-US" sz="3500" dirty="0">
                <a:solidFill>
                  <a:srgbClr val="000000"/>
                </a:solidFill>
              </a:rPr>
              <a:t> </a:t>
            </a:r>
            <a:r>
              <a:rPr lang="en-US" sz="3500" dirty="0" err="1">
                <a:solidFill>
                  <a:srgbClr val="000000"/>
                </a:solidFill>
              </a:rPr>
              <a:t>giặc</a:t>
            </a:r>
            <a:r>
              <a:rPr lang="en-US" sz="3500" dirty="0">
                <a:solidFill>
                  <a:srgbClr val="000000"/>
                </a:solidFill>
              </a:rPr>
              <a:t> </a:t>
            </a:r>
            <a:r>
              <a:rPr lang="en-US" sz="3500" dirty="0" err="1">
                <a:solidFill>
                  <a:srgbClr val="000000"/>
                </a:solidFill>
              </a:rPr>
              <a:t>ngoại</a:t>
            </a:r>
            <a:r>
              <a:rPr lang="en-US" sz="3500" dirty="0">
                <a:solidFill>
                  <a:srgbClr val="000000"/>
                </a:solidFill>
              </a:rPr>
              <a:t> </a:t>
            </a:r>
            <a:r>
              <a:rPr lang="en-US" sz="3500" dirty="0" err="1">
                <a:solidFill>
                  <a:srgbClr val="000000"/>
                </a:solidFill>
              </a:rPr>
              <a:t>xâm</a:t>
            </a:r>
            <a:endParaRPr lang="en-US" sz="3500" dirty="0">
              <a:solidFill>
                <a:srgbClr val="000000"/>
              </a:solidFill>
            </a:endParaRPr>
          </a:p>
        </p:txBody>
      </p:sp>
      <p:sp>
        <p:nvSpPr>
          <p:cNvPr id="37898" name="Text Box 10"/>
          <p:cNvSpPr txBox="1">
            <a:spLocks noChangeArrowheads="1"/>
          </p:cNvSpPr>
          <p:nvPr/>
        </p:nvSpPr>
        <p:spPr bwMode="auto">
          <a:xfrm>
            <a:off x="5005404" y="2723763"/>
            <a:ext cx="3330575"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defTabSz="914082">
              <a:spcBef>
                <a:spcPct val="50000"/>
              </a:spcBef>
              <a:defRPr/>
            </a:pPr>
            <a:r>
              <a:rPr lang="en-US" sz="3500" dirty="0" err="1">
                <a:solidFill>
                  <a:srgbClr val="000000"/>
                </a:solidFill>
              </a:rPr>
              <a:t>Thánh</a:t>
            </a:r>
            <a:r>
              <a:rPr lang="en-US" sz="3500" dirty="0">
                <a:solidFill>
                  <a:srgbClr val="000000"/>
                </a:solidFill>
              </a:rPr>
              <a:t> </a:t>
            </a:r>
            <a:r>
              <a:rPr lang="en-US" sz="3500" dirty="0" err="1">
                <a:solidFill>
                  <a:srgbClr val="000000"/>
                </a:solidFill>
              </a:rPr>
              <a:t>Gióng</a:t>
            </a:r>
            <a:endParaRPr lang="en-US" sz="3500" dirty="0">
              <a:solidFill>
                <a:srgbClr val="000000"/>
              </a:solidFill>
            </a:endParaRPr>
          </a:p>
        </p:txBody>
      </p:sp>
      <p:pic>
        <p:nvPicPr>
          <p:cNvPr id="6151" name="Picture 24" descr="ỷttetẻye"/>
          <p:cNvPicPr>
            <a:picLocks noChangeAspect="1" noChangeArrowheads="1"/>
          </p:cNvPicPr>
          <p:nvPr/>
        </p:nvPicPr>
        <p:blipFill>
          <a:blip r:embed="rId3">
            <a:clrChange>
              <a:clrFrom>
                <a:srgbClr val="FE0000"/>
              </a:clrFrom>
              <a:clrTo>
                <a:srgbClr val="FE0000">
                  <a:alpha val="0"/>
                </a:srgbClr>
              </a:clrTo>
            </a:clrChange>
            <a:extLst>
              <a:ext uri="{28A0092B-C50C-407E-A947-70E740481C1C}">
                <a14:useLocalDpi xmlns:a14="http://schemas.microsoft.com/office/drawing/2010/main" val="0"/>
              </a:ext>
            </a:extLst>
          </a:blip>
          <a:srcRect l="3404" t="1842" r="2979" b="50253"/>
          <a:stretch>
            <a:fillRect/>
          </a:stretch>
        </p:blipFill>
        <p:spPr bwMode="auto">
          <a:xfrm>
            <a:off x="6819903" y="4156076"/>
            <a:ext cx="3848100" cy="2701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37137" y="900934"/>
            <a:ext cx="3703259" cy="584775"/>
          </a:xfrm>
          <a:prstGeom prst="rect">
            <a:avLst/>
          </a:prstGeom>
        </p:spPr>
        <p:txBody>
          <a:bodyPr wrap="none" lIns="91412" tIns="45718" rIns="91412" bIns="45718">
            <a:spAutoFit/>
          </a:bodyPr>
          <a:lstStyle/>
          <a:p>
            <a:pPr defTabSz="914082">
              <a:defRPr/>
            </a:pPr>
            <a:r>
              <a:rPr lang="en-US" sz="3200" b="1" dirty="0">
                <a:solidFill>
                  <a:srgbClr val="FF0000"/>
                </a:solidFill>
              </a:rPr>
              <a:t>- </a:t>
            </a:r>
            <a:r>
              <a:rPr lang="en-US" sz="3200" b="1" dirty="0" err="1">
                <a:solidFill>
                  <a:srgbClr val="FF0000"/>
                </a:solidFill>
              </a:rPr>
              <a:t>Thời</a:t>
            </a:r>
            <a:r>
              <a:rPr lang="en-US" sz="3200" b="1" dirty="0">
                <a:solidFill>
                  <a:srgbClr val="FF0000"/>
                </a:solidFill>
              </a:rPr>
              <a:t> </a:t>
            </a:r>
            <a:r>
              <a:rPr lang="en-US" sz="3200" b="1" dirty="0" err="1">
                <a:solidFill>
                  <a:srgbClr val="FF0000"/>
                </a:solidFill>
              </a:rPr>
              <a:t>gian</a:t>
            </a:r>
            <a:r>
              <a:rPr lang="en-US" sz="3200" b="1" dirty="0">
                <a:solidFill>
                  <a:srgbClr val="FF0000"/>
                </a:solidFill>
              </a:rPr>
              <a:t> </a:t>
            </a:r>
            <a:r>
              <a:rPr lang="en-US" sz="3200" b="1" dirty="0" err="1">
                <a:solidFill>
                  <a:srgbClr val="FF0000"/>
                </a:solidFill>
              </a:rPr>
              <a:t>ra</a:t>
            </a:r>
            <a:r>
              <a:rPr lang="en-US" sz="3200" b="1" dirty="0">
                <a:solidFill>
                  <a:srgbClr val="FF0000"/>
                </a:solidFill>
              </a:rPr>
              <a:t> </a:t>
            </a:r>
            <a:r>
              <a:rPr lang="en-US" sz="3200" b="1" dirty="0" err="1">
                <a:solidFill>
                  <a:srgbClr val="FF0000"/>
                </a:solidFill>
              </a:rPr>
              <a:t>đời</a:t>
            </a:r>
            <a:r>
              <a:rPr lang="en-US" sz="3200" b="1" dirty="0">
                <a:solidFill>
                  <a:srgbClr val="FF0000"/>
                </a:solidFill>
              </a:rPr>
              <a:t>:</a:t>
            </a:r>
          </a:p>
        </p:txBody>
      </p:sp>
      <p:sp>
        <p:nvSpPr>
          <p:cNvPr id="3" name="Rectangle 2"/>
          <p:cNvSpPr/>
          <p:nvPr/>
        </p:nvSpPr>
        <p:spPr>
          <a:xfrm>
            <a:off x="1589920" y="1815334"/>
            <a:ext cx="1686680" cy="584775"/>
          </a:xfrm>
          <a:prstGeom prst="rect">
            <a:avLst/>
          </a:prstGeom>
        </p:spPr>
        <p:txBody>
          <a:bodyPr wrap="none" lIns="91412" tIns="45718" rIns="91412" bIns="45718">
            <a:spAutoFit/>
          </a:bodyPr>
          <a:lstStyle/>
          <a:p>
            <a:pPr defTabSz="914082">
              <a:defRPr/>
            </a:pPr>
            <a:r>
              <a:rPr lang="en-US" sz="3200" b="1" dirty="0">
                <a:solidFill>
                  <a:srgbClr val="FF0000"/>
                </a:solidFill>
              </a:rPr>
              <a:t>- </a:t>
            </a:r>
            <a:r>
              <a:rPr lang="en-US" sz="3200" b="1" dirty="0" err="1">
                <a:solidFill>
                  <a:srgbClr val="FF0000"/>
                </a:solidFill>
              </a:rPr>
              <a:t>Đề</a:t>
            </a:r>
            <a:r>
              <a:rPr lang="en-US" sz="3200" b="1" dirty="0">
                <a:solidFill>
                  <a:srgbClr val="FF0000"/>
                </a:solidFill>
              </a:rPr>
              <a:t> </a:t>
            </a:r>
            <a:r>
              <a:rPr lang="en-US" sz="3200" b="1" dirty="0" err="1">
                <a:solidFill>
                  <a:srgbClr val="FF0000"/>
                </a:solidFill>
              </a:rPr>
              <a:t>tài</a:t>
            </a:r>
            <a:r>
              <a:rPr lang="en-US" sz="3200" b="1" dirty="0">
                <a:solidFill>
                  <a:srgbClr val="FF0000"/>
                </a:solidFill>
              </a:rPr>
              <a:t>:</a:t>
            </a:r>
          </a:p>
        </p:txBody>
      </p:sp>
      <p:sp>
        <p:nvSpPr>
          <p:cNvPr id="4" name="TextBox 3"/>
          <p:cNvSpPr txBox="1"/>
          <p:nvPr/>
        </p:nvSpPr>
        <p:spPr>
          <a:xfrm>
            <a:off x="1905000" y="3575451"/>
            <a:ext cx="8610600" cy="625812"/>
          </a:xfrm>
          <a:prstGeom prst="rect">
            <a:avLst/>
          </a:prstGeom>
          <a:noFill/>
        </p:spPr>
        <p:txBody>
          <a:bodyPr wrap="square" lIns="91412" tIns="45718" rIns="91412" bIns="45718" rtlCol="0">
            <a:spAutoFit/>
          </a:bodyPr>
          <a:lstStyle/>
          <a:p>
            <a:pPr defTabSz="914082">
              <a:defRPr/>
            </a:pPr>
            <a:r>
              <a:rPr lang="en-US" sz="3500" i="1" dirty="0">
                <a:solidFill>
                  <a:srgbClr val="333399"/>
                </a:solidFill>
              </a:rPr>
              <a:t>=&gt; </a:t>
            </a:r>
            <a:r>
              <a:rPr lang="en-US" sz="3500" i="1" dirty="0" err="1">
                <a:solidFill>
                  <a:srgbClr val="333399"/>
                </a:solidFill>
              </a:rPr>
              <a:t>Người</a:t>
            </a:r>
            <a:r>
              <a:rPr lang="en-US" sz="3500" i="1" dirty="0">
                <a:solidFill>
                  <a:srgbClr val="333399"/>
                </a:solidFill>
              </a:rPr>
              <a:t> </a:t>
            </a:r>
            <a:r>
              <a:rPr lang="en-US" sz="3500" i="1" dirty="0" err="1">
                <a:solidFill>
                  <a:srgbClr val="333399"/>
                </a:solidFill>
              </a:rPr>
              <a:t>anh</a:t>
            </a:r>
            <a:r>
              <a:rPr lang="en-US" sz="3500" i="1" dirty="0">
                <a:solidFill>
                  <a:srgbClr val="333399"/>
                </a:solidFill>
              </a:rPr>
              <a:t> </a:t>
            </a:r>
            <a:r>
              <a:rPr lang="en-US" sz="3500" i="1" dirty="0" err="1">
                <a:solidFill>
                  <a:srgbClr val="333399"/>
                </a:solidFill>
              </a:rPr>
              <a:t>hùng</a:t>
            </a:r>
            <a:r>
              <a:rPr lang="en-US" sz="3500" i="1" dirty="0">
                <a:solidFill>
                  <a:srgbClr val="333399"/>
                </a:solidFill>
              </a:rPr>
              <a:t> </a:t>
            </a:r>
            <a:r>
              <a:rPr lang="en-US" sz="3500" i="1" dirty="0" err="1">
                <a:solidFill>
                  <a:srgbClr val="333399"/>
                </a:solidFill>
              </a:rPr>
              <a:t>đánh</a:t>
            </a:r>
            <a:r>
              <a:rPr lang="en-US" sz="3500" i="1" dirty="0">
                <a:solidFill>
                  <a:srgbClr val="333399"/>
                </a:solidFill>
              </a:rPr>
              <a:t> </a:t>
            </a:r>
            <a:r>
              <a:rPr lang="en-US" sz="3500" i="1" dirty="0" err="1">
                <a:solidFill>
                  <a:srgbClr val="333399"/>
                </a:solidFill>
              </a:rPr>
              <a:t>giặc</a:t>
            </a:r>
            <a:r>
              <a:rPr lang="en-US" sz="3500" i="1" dirty="0">
                <a:solidFill>
                  <a:srgbClr val="333399"/>
                </a:solidFill>
              </a:rPr>
              <a:t> </a:t>
            </a:r>
            <a:r>
              <a:rPr lang="en-US" sz="3500" i="1" dirty="0" err="1">
                <a:solidFill>
                  <a:srgbClr val="333399"/>
                </a:solidFill>
              </a:rPr>
              <a:t>giữ</a:t>
            </a:r>
            <a:r>
              <a:rPr lang="en-US" sz="3500" i="1" dirty="0">
                <a:solidFill>
                  <a:srgbClr val="333399"/>
                </a:solidFill>
              </a:rPr>
              <a:t> </a:t>
            </a:r>
            <a:r>
              <a:rPr lang="en-US" sz="3500" i="1" dirty="0" err="1">
                <a:solidFill>
                  <a:srgbClr val="333399"/>
                </a:solidFill>
              </a:rPr>
              <a:t>nước</a:t>
            </a:r>
            <a:endParaRPr lang="en-US" sz="3500" i="1" dirty="0">
              <a:solidFill>
                <a:srgbClr val="333399"/>
              </a:solidFill>
            </a:endParaRPr>
          </a:p>
        </p:txBody>
      </p:sp>
    </p:spTree>
    <p:extLst>
      <p:ext uri="{BB962C8B-B14F-4D97-AF65-F5344CB8AC3E}">
        <p14:creationId xmlns:p14="http://schemas.microsoft.com/office/powerpoint/2010/main" val="265587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6"/>
                                        </p:tgtEl>
                                        <p:attrNameLst>
                                          <p:attrName>style.visibility</p:attrName>
                                        </p:attrNameLst>
                                      </p:cBhvr>
                                      <p:to>
                                        <p:strVal val="visible"/>
                                      </p:to>
                                    </p:set>
                                    <p:animEffect transition="in" filter="fade">
                                      <p:cBhvr>
                                        <p:cTn id="12" dur="500"/>
                                        <p:tgtEl>
                                          <p:spTgt spid="3789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7"/>
                                        </p:tgtEl>
                                        <p:attrNameLst>
                                          <p:attrName>style.visibility</p:attrName>
                                        </p:attrNameLst>
                                      </p:cBhvr>
                                      <p:to>
                                        <p:strVal val="visible"/>
                                      </p:to>
                                    </p:set>
                                    <p:animEffect transition="in" filter="fade">
                                      <p:cBhvr>
                                        <p:cTn id="22" dur="500"/>
                                        <p:tgtEl>
                                          <p:spTgt spid="378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barn(inVertical)">
                                      <p:cBhvr>
                                        <p:cTn id="27" dur="5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7898"/>
                                        </p:tgtEl>
                                        <p:attrNameLst>
                                          <p:attrName>style.visibility</p:attrName>
                                        </p:attrNameLst>
                                      </p:cBhvr>
                                      <p:to>
                                        <p:strVal val="visible"/>
                                      </p:to>
                                    </p:set>
                                    <p:animEffect transition="in" filter="fade">
                                      <p:cBhvr>
                                        <p:cTn id="32" dur="1000"/>
                                        <p:tgtEl>
                                          <p:spTgt spid="37898"/>
                                        </p:tgtEl>
                                      </p:cBhvr>
                                    </p:animEffect>
                                    <p:anim calcmode="lin" valueType="num">
                                      <p:cBhvr>
                                        <p:cTn id="33" dur="1000" fill="hold"/>
                                        <p:tgtEl>
                                          <p:spTgt spid="37898"/>
                                        </p:tgtEl>
                                        <p:attrNameLst>
                                          <p:attrName>ppt_x</p:attrName>
                                        </p:attrNameLst>
                                      </p:cBhvr>
                                      <p:tavLst>
                                        <p:tav tm="0">
                                          <p:val>
                                            <p:strVal val="#ppt_x"/>
                                          </p:val>
                                        </p:tav>
                                        <p:tav tm="100000">
                                          <p:val>
                                            <p:strVal val="#ppt_x"/>
                                          </p:val>
                                        </p:tav>
                                      </p:tavLst>
                                    </p:anim>
                                    <p:anim calcmode="lin" valueType="num">
                                      <p:cBhvr>
                                        <p:cTn id="34" dur="1000" fill="hold"/>
                                        <p:tgtEl>
                                          <p:spTgt spid="3789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37896" grpId="0"/>
      <p:bldP spid="37897" grpId="0"/>
      <p:bldP spid="37898" grpId="0"/>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228600" y="0"/>
            <a:ext cx="11887200" cy="6858000"/>
          </a:xfrm>
          <a:prstGeom prst="rect">
            <a:avLst/>
          </a:prstGeom>
        </p:spPr>
      </p:pic>
      <p:sp>
        <p:nvSpPr>
          <p:cNvPr id="7" name="矩形 17">
            <a:extLst>
              <a:ext uri="{FF2B5EF4-FFF2-40B4-BE49-F238E27FC236}">
                <a16:creationId xmlns:a16="http://schemas.microsoft.com/office/drawing/2014/main" id="{DEBAC96A-A6D9-3246-9ABD-CBE8DAFD4C25}"/>
              </a:ext>
            </a:extLst>
          </p:cNvPr>
          <p:cNvSpPr/>
          <p:nvPr/>
        </p:nvSpPr>
        <p:spPr bwMode="auto">
          <a:xfrm>
            <a:off x="1819277" y="224693"/>
            <a:ext cx="8099427" cy="4347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r>
              <a:rPr lang="pt-BR" sz="3200" b="1" i="1" dirty="0"/>
              <a:t>2</a:t>
            </a:r>
            <a:r>
              <a:rPr lang="pt-BR" sz="3200" b="1" i="1" dirty="0">
                <a:solidFill>
                  <a:srgbClr val="C00000"/>
                </a:solidFill>
              </a:rPr>
              <a:t> </a:t>
            </a:r>
            <a:r>
              <a:rPr lang="pt-BR" sz="3200" b="1" i="1" dirty="0">
                <a:solidFill>
                  <a:srgbClr val="C00000"/>
                </a:solidFill>
                <a:latin typeface="Times New Roman" panose="02020603050405020304" pitchFamily="18" charset="0"/>
                <a:cs typeface="Times New Roman" panose="02020603050405020304" pitchFamily="18" charset="0"/>
              </a:rPr>
              <a:t>Truyện phản ánh rõ nhất quan niệm và ước mơ gì của nhân dân ta?</a:t>
            </a:r>
            <a:endParaRPr lang="en-US"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A. Vũ khí hiện đại để giết giặc                             B. Người anh hùng đánh giặc cứu nước</a:t>
            </a:r>
            <a:endParaRPr lang="en-US" sz="3200" dirty="0">
              <a:solidFill>
                <a:srgbClr val="C00000"/>
              </a:solidFill>
              <a:latin typeface="Times New Roman" panose="02020603050405020304" pitchFamily="18" charset="0"/>
              <a:cs typeface="Times New Roman" panose="02020603050405020304" pitchFamily="18" charset="0"/>
            </a:endParaRPr>
          </a:p>
          <a:p>
            <a:r>
              <a:rPr lang="pt-BR" sz="3200" dirty="0">
                <a:solidFill>
                  <a:srgbClr val="C00000"/>
                </a:solidFill>
                <a:latin typeface="Times New Roman" panose="02020603050405020304" pitchFamily="18" charset="0"/>
                <a:cs typeface="Times New Roman" panose="02020603050405020304" pitchFamily="18" charset="0"/>
              </a:rPr>
              <a:t>C. Tinh thần đoàn kết chống ngoại xâm      </a:t>
            </a:r>
          </a:p>
          <a:p>
            <a:r>
              <a:rPr lang="pt-BR" sz="3200" dirty="0">
                <a:solidFill>
                  <a:srgbClr val="C00000"/>
                </a:solidFill>
                <a:latin typeface="Times New Roman" panose="02020603050405020304" pitchFamily="18" charset="0"/>
                <a:cs typeface="Times New Roman" panose="02020603050405020304" pitchFamily="18" charset="0"/>
              </a:rPr>
              <a:t>D. Tình lgàn nghĩa xóm</a:t>
            </a:r>
            <a:r>
              <a:rPr lang="pt-BR" sz="3200" dirty="0">
                <a:latin typeface="Times New Roman" panose="02020603050405020304" pitchFamily="18" charset="0"/>
                <a:cs typeface="Times New Roman" panose="02020603050405020304" pitchFamily="18" charset="0"/>
              </a:rPr>
              <a:t>làng </a:t>
            </a:r>
            <a:r>
              <a:rPr lang="pt-BR" sz="3200" dirty="0"/>
              <a:t>nghĩa xóm</a:t>
            </a:r>
            <a:endParaRPr lang="en-US" sz="3200" dirty="0"/>
          </a:p>
        </p:txBody>
      </p:sp>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1" y="40521"/>
            <a:ext cx="1209675" cy="12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87018" y="85373"/>
            <a:ext cx="1167167" cy="11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1685943" y="4683090"/>
            <a:ext cx="8232775" cy="12346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a:r>
              <a:rPr lang="en-US" b="1" dirty="0">
                <a:solidFill>
                  <a:srgbClr val="FF0000"/>
                </a:solidFill>
                <a:latin typeface="Times New Roman" panose="02020603050405020304" pitchFamily="18" charset="0"/>
                <a:cs typeface="Times New Roman" panose="02020603050405020304" pitchFamily="18" charset="0"/>
              </a:rPr>
              <a:t>Đáp án: B</a:t>
            </a: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80919" y="3035455"/>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075833" y="2719386"/>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939"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021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216695" y="85371"/>
            <a:ext cx="11887200" cy="6858000"/>
          </a:xfrm>
          <a:prstGeom prst="rect">
            <a:avLst/>
          </a:prstGeom>
        </p:spPr>
      </p:pic>
      <p:sp>
        <p:nvSpPr>
          <p:cNvPr id="7" name="矩形 17">
            <a:extLst>
              <a:ext uri="{FF2B5EF4-FFF2-40B4-BE49-F238E27FC236}">
                <a16:creationId xmlns:a16="http://schemas.microsoft.com/office/drawing/2014/main" id="{DEBAC96A-A6D9-3246-9ABD-CBE8DAFD4C25}"/>
              </a:ext>
            </a:extLst>
          </p:cNvPr>
          <p:cNvSpPr/>
          <p:nvPr/>
        </p:nvSpPr>
        <p:spPr bwMode="auto">
          <a:xfrm>
            <a:off x="1524000" y="224693"/>
            <a:ext cx="8394701" cy="2007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just"/>
            <a:r>
              <a:rPr lang="pt-BR" sz="2800" b="1" dirty="0">
                <a:solidFill>
                  <a:srgbClr val="C00000"/>
                </a:solidFill>
                <a:latin typeface="Times New Roman" panose="02020603050405020304" pitchFamily="18" charset="0"/>
                <a:cs typeface="Times New Roman" panose="02020603050405020304" pitchFamily="18" charset="0"/>
              </a:rPr>
              <a:t>   (1) Tại sao hội thi thể thao trong nhà trường mang tên “</a:t>
            </a:r>
            <a:r>
              <a:rPr lang="pt-BR" sz="2800" b="1" i="1" dirty="0">
                <a:solidFill>
                  <a:srgbClr val="C00000"/>
                </a:solidFill>
                <a:latin typeface="Times New Roman" panose="02020603050405020304" pitchFamily="18" charset="0"/>
                <a:cs typeface="Times New Roman" panose="02020603050405020304" pitchFamily="18" charset="0"/>
              </a:rPr>
              <a:t>Hội khỏe Phù Đổng”?</a:t>
            </a:r>
            <a:endParaRPr lang="en-US" sz="2800" b="1" dirty="0">
              <a:solidFill>
                <a:srgbClr val="C00000"/>
              </a:solidFill>
              <a:latin typeface="Times New Roman" panose="02020603050405020304" pitchFamily="18" charset="0"/>
              <a:cs typeface="Times New Roman" panose="02020603050405020304" pitchFamily="18" charset="0"/>
            </a:endParaRPr>
          </a:p>
          <a:p>
            <a:pPr algn="just"/>
            <a:r>
              <a:rPr lang="en-US" sz="2800" b="1" dirty="0">
                <a:solidFill>
                  <a:srgbClr val="C00000"/>
                </a:solidFill>
                <a:latin typeface="Times New Roman" panose="02020603050405020304" pitchFamily="18" charset="0"/>
                <a:cs typeface="Times New Roman" panose="02020603050405020304" pitchFamily="18" charset="0"/>
              </a:rPr>
              <a:t>   (2) </a:t>
            </a:r>
            <a:r>
              <a:rPr lang="pt-BR" sz="2800" b="1" dirty="0">
                <a:solidFill>
                  <a:srgbClr val="C00000"/>
                </a:solidFill>
                <a:latin typeface="Times New Roman" panose="02020603050405020304" pitchFamily="18" charset="0"/>
                <a:cs typeface="Times New Roman" panose="02020603050405020304" pitchFamily="18" charset="0"/>
              </a:rPr>
              <a:t>Nếu đóng vai sứ giả kể ngắn gọn truyện Thánh Gióng thì em sẽ kể như thế nào?</a:t>
            </a:r>
            <a:endParaRPr lang="en-US" sz="2800" dirty="0"/>
          </a:p>
        </p:txBody>
      </p:sp>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601" y="40521"/>
            <a:ext cx="1209675" cy="121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287018" y="85373"/>
            <a:ext cx="1167167" cy="11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1438294" y="2232091"/>
            <a:ext cx="8510905" cy="43211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r>
              <a:rPr lang="pt-BR" sz="2000" dirty="0">
                <a:solidFill>
                  <a:schemeClr val="tx1"/>
                </a:solidFill>
                <a:latin typeface="Times New Roman" panose="02020603050405020304" pitchFamily="18" charset="0"/>
                <a:cs typeface="Times New Roman" panose="02020603050405020304" pitchFamily="18" charset="0"/>
              </a:rPr>
              <a:t>   </a:t>
            </a:r>
            <a:r>
              <a:rPr lang="pt-BR" sz="2800" dirty="0">
                <a:solidFill>
                  <a:schemeClr val="tx1"/>
                </a:solidFill>
                <a:latin typeface="Times New Roman" panose="02020603050405020304" pitchFamily="18" charset="0"/>
                <a:cs typeface="Times New Roman" panose="02020603050405020304" pitchFamily="18" charset="0"/>
              </a:rPr>
              <a:t>- Thi những hoạt động thể thao nhằm nâng cao thể lực để học tập và lao động tốt.</a:t>
            </a:r>
            <a:endParaRPr lang="en-US" sz="2800" dirty="0">
              <a:solidFill>
                <a:schemeClr val="tx1"/>
              </a:solidFill>
              <a:latin typeface="Times New Roman" panose="02020603050405020304" pitchFamily="18" charset="0"/>
              <a:cs typeface="Times New Roman" panose="02020603050405020304" pitchFamily="18" charset="0"/>
            </a:endParaRPr>
          </a:p>
          <a:p>
            <a:r>
              <a:rPr lang="pt-BR" sz="2800" dirty="0">
                <a:solidFill>
                  <a:schemeClr val="tx1"/>
                </a:solidFill>
                <a:latin typeface="Times New Roman" panose="02020603050405020304" pitchFamily="18" charset="0"/>
                <a:cs typeface="Times New Roman" panose="02020603050405020304" pitchFamily="18" charset="0"/>
              </a:rPr>
              <a:t>   + Hoạt động thể thao dành cho tuổi học trò để khích lệ tinh thần rèn luyện, tác phong thi đấu, ươm những hạt giống tài năng thể chất  cho đất nước. </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 Kể theo ngôi thứ nhất. Đảm bảo những sự việc chính.</a:t>
            </a:r>
          </a:p>
          <a:p>
            <a:r>
              <a:rPr lang="en-US" sz="2800" dirty="0">
                <a:solidFill>
                  <a:schemeClr val="tx1"/>
                </a:solidFill>
                <a:latin typeface="Times New Roman" panose="02020603050405020304" pitchFamily="18" charset="0"/>
                <a:cs typeface="Times New Roman" panose="02020603050405020304" pitchFamily="18" charset="0"/>
              </a:rPr>
              <a:t>  + Giọng kể truyền cảm, thay đổi phù hợp.</a:t>
            </a: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733319" y="3035454"/>
            <a:ext cx="4381037"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075833" y="2719386"/>
            <a:ext cx="4273399"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469" y="6530104"/>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97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1985555" y="838201"/>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600" b="1" dirty="0">
                <a:solidFill>
                  <a:srgbClr val="FF0000"/>
                </a:solidFill>
                <a:cs typeface="Times New Roman" panose="02020603050405020304" pitchFamily="18" charset="0"/>
              </a:rPr>
              <a:t>Củng cố, mở rộng:</a:t>
            </a:r>
          </a:p>
        </p:txBody>
      </p:sp>
      <p:sp>
        <p:nvSpPr>
          <p:cNvPr id="5124" name="Text Box 5"/>
          <p:cNvSpPr txBox="1">
            <a:spLocks noChangeArrowheads="1"/>
          </p:cNvSpPr>
          <p:nvPr/>
        </p:nvSpPr>
        <p:spPr bwMode="auto">
          <a:xfrm>
            <a:off x="2514600" y="1981204"/>
            <a:ext cx="7086600"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solidFill>
                <a:srgbClr val="000000"/>
              </a:solidFill>
            </a:endParaRPr>
          </a:p>
        </p:txBody>
      </p:sp>
      <p:sp>
        <p:nvSpPr>
          <p:cNvPr id="8200" name="Text Box 8"/>
          <p:cNvSpPr txBox="1">
            <a:spLocks noChangeArrowheads="1"/>
          </p:cNvSpPr>
          <p:nvPr/>
        </p:nvSpPr>
        <p:spPr bwMode="auto">
          <a:xfrm>
            <a:off x="1447800" y="1752618"/>
            <a:ext cx="9448800" cy="433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solidFill>
                  <a:srgbClr val="000000"/>
                </a:solidFill>
              </a:rPr>
              <a:t>  H</a:t>
            </a:r>
            <a:r>
              <a:rPr lang="vi-VN" sz="2800" dirty="0">
                <a:cs typeface="Times New Roman" panose="02020603050405020304" pitchFamily="18" charset="0"/>
              </a:rPr>
              <a:t>? Hãy tìm ví dụ về một truyện </a:t>
            </a:r>
            <a:r>
              <a:rPr lang="en-US" sz="2800" dirty="0">
                <a:cs typeface="Times New Roman" panose="02020603050405020304" pitchFamily="18" charset="0"/>
              </a:rPr>
              <a:t>truyền thuyết</a:t>
            </a:r>
            <a:r>
              <a:rPr lang="vi-VN" sz="2800" dirty="0">
                <a:cs typeface="Times New Roman" panose="02020603050405020304" pitchFamily="18" charset="0"/>
              </a:rPr>
              <a:t> và chỉ ra các yếu tố của truyện </a:t>
            </a:r>
            <a:r>
              <a:rPr lang="en-US" sz="2800" dirty="0">
                <a:cs typeface="Times New Roman" panose="02020603050405020304" pitchFamily="18" charset="0"/>
              </a:rPr>
              <a:t>truyền thuyết </a:t>
            </a:r>
            <a:r>
              <a:rPr lang="vi-VN" sz="2800" dirty="0">
                <a:cs typeface="Times New Roman" panose="02020603050405020304" pitchFamily="18" charset="0"/>
              </a:rPr>
              <a:t>trong văn bản đó? </a:t>
            </a:r>
            <a:endParaRPr lang="en-US" sz="2800" dirty="0">
              <a:cs typeface="Times New Roman" panose="02020603050405020304" pitchFamily="18" charset="0"/>
            </a:endParaRPr>
          </a:p>
          <a:p>
            <a:r>
              <a:rPr lang="en-US" sz="2800" dirty="0">
                <a:cs typeface="Times New Roman" panose="02020603050405020304" pitchFamily="18" charset="0"/>
              </a:rPr>
              <a:t>   H? Sưu tầm thêm các dị bản về truyền thuyết Thánh gióng?</a:t>
            </a:r>
          </a:p>
          <a:p>
            <a:r>
              <a:rPr lang="en-US" sz="2800" dirty="0">
                <a:cs typeface="Times New Roman" panose="02020603050405020304" pitchFamily="18" charset="0"/>
              </a:rPr>
              <a:t>   H? Tìm hiểu về gương anh hùng trong cuộc sống đời thường? (gần đây)</a:t>
            </a:r>
          </a:p>
          <a:p>
            <a:r>
              <a:rPr lang="en-US" sz="2800" dirty="0">
                <a:cs typeface="Times New Roman" panose="02020603050405020304" pitchFamily="18" charset="0"/>
              </a:rPr>
              <a:t>   H</a:t>
            </a:r>
            <a:r>
              <a:rPr lang="pt-BR" sz="2800" dirty="0">
                <a:cs typeface="Times New Roman" panose="02020603050405020304" pitchFamily="18" charset="0"/>
              </a:rPr>
              <a:t>? Vẽ tranh minh hoạ cho truyện - Nhóm có thể tạo thành tập truyện tranh.</a:t>
            </a:r>
            <a:endParaRPr lang="en-US" sz="2800" dirty="0">
              <a:cs typeface="Times New Roman" panose="02020603050405020304" pitchFamily="18" charset="0"/>
            </a:endParaRPr>
          </a:p>
          <a:p>
            <a:r>
              <a:rPr lang="en-US" sz="2800" b="1" dirty="0">
                <a:cs typeface="Times New Roman" panose="02020603050405020304" pitchFamily="18" charset="0"/>
              </a:rPr>
              <a:t>   </a:t>
            </a:r>
            <a:r>
              <a:rPr lang="vi-VN" sz="2800" b="1" dirty="0">
                <a:solidFill>
                  <a:srgbClr val="C00000"/>
                </a:solidFill>
                <a:cs typeface="Times New Roman" panose="02020603050405020304" pitchFamily="18" charset="0"/>
              </a:rPr>
              <a:t>- </a:t>
            </a:r>
            <a:r>
              <a:rPr lang="en-US" sz="2800" b="1" dirty="0">
                <a:solidFill>
                  <a:srgbClr val="C00000"/>
                </a:solidFill>
                <a:cs typeface="Times New Roman" panose="02020603050405020304" pitchFamily="18" charset="0"/>
              </a:rPr>
              <a:t>HS chọn 2 trong 4 nội dung trên làm và n</a:t>
            </a:r>
            <a:r>
              <a:rPr lang="vi-VN" sz="2800" b="1" dirty="0">
                <a:solidFill>
                  <a:srgbClr val="C00000"/>
                </a:solidFill>
                <a:cs typeface="Times New Roman" panose="02020603050405020304" pitchFamily="18" charset="0"/>
              </a:rPr>
              <a:t>ộp sản phẩm về </a:t>
            </a:r>
            <a:r>
              <a:rPr lang="en-US" sz="2800" b="1" dirty="0">
                <a:solidFill>
                  <a:srgbClr val="C00000"/>
                </a:solidFill>
                <a:cs typeface="Times New Roman" panose="02020603050405020304" pitchFamily="18" charset="0"/>
              </a:rPr>
              <a:t>gmail</a:t>
            </a:r>
            <a:r>
              <a:rPr lang="vi-VN" sz="2800" b="1" dirty="0">
                <a:solidFill>
                  <a:srgbClr val="C00000"/>
                </a:solidFill>
                <a:cs typeface="Times New Roman" panose="02020603050405020304" pitchFamily="18" charset="0"/>
              </a:rPr>
              <a:t> của GV hoặc chụp lại gửi qua zalo nhóm lớp.</a:t>
            </a:r>
            <a:endParaRPr lang="en-US" sz="2800" b="1" dirty="0">
              <a:solidFill>
                <a:srgbClr val="C00000"/>
              </a:solidFill>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14523741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18" y="0"/>
            <a:ext cx="11993417" cy="6858000"/>
          </a:xfrm>
          <a:prstGeom prst="rect">
            <a:avLst/>
          </a:prstGeom>
        </p:spPr>
      </p:pic>
      <p:pic>
        <p:nvPicPr>
          <p:cNvPr id="14" name="Picture 3">
            <a:extLst>
              <a:ext uri="{FF2B5EF4-FFF2-40B4-BE49-F238E27FC236}">
                <a16:creationId xmlns:a16="http://schemas.microsoft.com/office/drawing/2014/main" id="{E239F80A-D240-3F42-BA10-EB99F5723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198602" y="-990600"/>
            <a:ext cx="10164617"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_库_文本框 7">
            <a:extLst>
              <a:ext uri="{FF2B5EF4-FFF2-40B4-BE49-F238E27FC236}">
                <a16:creationId xmlns:a16="http://schemas.microsoft.com/office/drawing/2014/main" id="{8953F6E6-B987-164B-A7BA-525D200AC01E}"/>
              </a:ext>
            </a:extLst>
          </p:cNvPr>
          <p:cNvSpPr txBox="1"/>
          <p:nvPr>
            <p:custDataLst>
              <p:tags r:id="rId1"/>
            </p:custDataLst>
          </p:nvPr>
        </p:nvSpPr>
        <p:spPr>
          <a:xfrm>
            <a:off x="3170402" y="1524000"/>
            <a:ext cx="5745017" cy="2677656"/>
          </a:xfrm>
          <a:prstGeom prst="rect">
            <a:avLst/>
          </a:prstGeom>
          <a:noFill/>
          <a:effectLst>
            <a:glow rad="127000">
              <a:srgbClr val="0070C0"/>
            </a:glow>
            <a:outerShdw blurRad="50800" dist="38100" dir="10800000" algn="r" rotWithShape="0">
              <a:prstClr val="black">
                <a:alpha val="40000"/>
              </a:prstClr>
            </a:outerShdw>
          </a:effectLst>
          <a:scene3d>
            <a:camera prst="orthographicFront"/>
            <a:lightRig rig="threePt" dir="t"/>
          </a:scene3d>
          <a:sp3d extrusionH="76200">
            <a:bevelT w="165100" prst="coolSlant"/>
            <a:extrusionClr>
              <a:srgbClr val="0070C0"/>
            </a:extrusionClr>
          </a:sp3d>
        </p:spPr>
        <p:txBody>
          <a:bodyPr lIns="91412" tIns="45718" rIns="91412" bIns="45718">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Dặn dò</a:t>
            </a:r>
          </a:p>
          <a:p>
            <a:r>
              <a:rPr lang="en-US" sz="3200" dirty="0">
                <a:latin typeface="Times New Roman" panose="02020603050405020304" pitchFamily="18" charset="0"/>
                <a:cs typeface="Times New Roman" panose="02020603050405020304" pitchFamily="18" charset="0"/>
              </a:rPr>
              <a:t>- Học bài theo hướng dẫn;</a:t>
            </a:r>
          </a:p>
          <a:p>
            <a:pPr>
              <a:buFontTx/>
              <a:buChar char="-"/>
            </a:pPr>
            <a:r>
              <a:rPr lang="en-US" sz="3200" dirty="0">
                <a:latin typeface="Times New Roman" panose="02020603050405020304" pitchFamily="18" charset="0"/>
                <a:cs typeface="Times New Roman" panose="02020603050405020304" pitchFamily="18" charset="0"/>
              </a:rPr>
              <a:t>Tìm hiểu thêm về lễ hội Thánh Gióng, thực hành Tiếng Việt.</a:t>
            </a:r>
          </a:p>
          <a:p>
            <a:r>
              <a:rPr lang="en-US" sz="3200" dirty="0">
                <a:latin typeface="Times New Roman" panose="02020603050405020304" pitchFamily="18" charset="0"/>
                <a:cs typeface="Times New Roman" panose="02020603050405020304" pitchFamily="18" charset="0"/>
              </a:rPr>
              <a:t>- Soạn bài tiếp theo.</a:t>
            </a:r>
          </a:p>
        </p:txBody>
      </p:sp>
    </p:spTree>
    <p:extLst>
      <p:ext uri="{BB962C8B-B14F-4D97-AF65-F5344CB8AC3E}">
        <p14:creationId xmlns:p14="http://schemas.microsoft.com/office/powerpoint/2010/main" val="1944042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53" presetClass="entr" presetSubtype="16" fill="hold" nodeType="withEffect">
                                  <p:stCondLst>
                                    <p:cond delay="15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6" presetClass="emph" presetSubtype="0" accel="30000" decel="26000" autoRev="1" fill="hold" nodeType="withEffect">
                                  <p:stCondLst>
                                    <p:cond delay="1900"/>
                                  </p:stCondLst>
                                  <p:childTnLst>
                                    <p:animScale>
                                      <p:cBhvr>
                                        <p:cTn id="14" dur="50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itle 2"/>
          <p:cNvSpPr txBox="1">
            <a:spLocks/>
          </p:cNvSpPr>
          <p:nvPr/>
        </p:nvSpPr>
        <p:spPr>
          <a:xfrm>
            <a:off x="1930400" y="2286000"/>
            <a:ext cx="10058400" cy="1143000"/>
          </a:xfrm>
          <a:prstGeom prst="rect">
            <a:avLst/>
          </a:prstGeom>
        </p:spPr>
        <p:txBody>
          <a:bodyPr vert="horz" lIns="121877" tIns="60938" rIns="121877" bIns="60938" rtlCol="0" anchor="ctr">
            <a:normAutofit/>
            <a:scene3d>
              <a:camera prst="orthographicFront"/>
              <a:lightRig rig="soft" dir="t"/>
            </a:scene3d>
            <a:sp3d prstMaterial="softEdge">
              <a:bevelT w="25400" h="25400"/>
            </a:sp3d>
          </a:bodyPr>
          <a:lstStyle/>
          <a:p>
            <a:pPr algn="ctr" fontAlgn="auto">
              <a:spcAft>
                <a:spcPts val="0"/>
              </a:spcAft>
              <a:defRPr/>
            </a:pPr>
            <a:r>
              <a:rPr lang="en-US" sz="3700" b="1" dirty="0">
                <a:solidFill>
                  <a:prstClr val="black"/>
                </a:solidFill>
                <a:effectLst>
                  <a:outerShdw blurRad="31750" dist="25400" dir="5400000" algn="tl" rotWithShape="0">
                    <a:srgbClr val="000000">
                      <a:alpha val="25000"/>
                    </a:srgbClr>
                  </a:outerShdw>
                </a:effectLst>
                <a:latin typeface="Times New Roman" pitchFamily="18" charset="0"/>
                <a:cs typeface="Times New Roman" pitchFamily="18" charset="0"/>
              </a:rPr>
              <a:t>THỰC HÀNH TIẾNG VIỆT</a:t>
            </a:r>
          </a:p>
        </p:txBody>
      </p:sp>
    </p:spTree>
    <p:extLst>
      <p:ext uri="{BB962C8B-B14F-4D97-AF65-F5344CB8AC3E}">
        <p14:creationId xmlns:p14="http://schemas.microsoft.com/office/powerpoint/2010/main" val="3927998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12192001" cy="6858000"/>
          </a:xfrm>
          <a:prstGeom prst="rect">
            <a:avLst/>
          </a:prstGeom>
          <a:noFill/>
          <a:ln w="9525">
            <a:noFill/>
            <a:miter lim="800000"/>
            <a:headEnd/>
            <a:tailEnd/>
          </a:ln>
        </p:spPr>
      </p:pic>
      <p:sp>
        <p:nvSpPr>
          <p:cNvPr id="7" name="TextBox 6"/>
          <p:cNvSpPr txBox="1"/>
          <p:nvPr/>
        </p:nvSpPr>
        <p:spPr>
          <a:xfrm>
            <a:off x="1117617" y="1498600"/>
            <a:ext cx="10319657" cy="1107957"/>
          </a:xfrm>
          <a:prstGeom prst="rect">
            <a:avLst/>
          </a:prstGeom>
          <a:noFill/>
        </p:spPr>
        <p:txBody>
          <a:bodyPr wrap="square" lIns="121882" tIns="60941" rIns="121882" bIns="60941" rtlCol="0">
            <a:spAutoFit/>
          </a:bodyPr>
          <a:lstStyle/>
          <a:p>
            <a:pPr fontAlgn="auto">
              <a:spcBef>
                <a:spcPts val="0"/>
              </a:spcBef>
              <a:spcAft>
                <a:spcPts val="0"/>
              </a:spcAft>
            </a:pPr>
            <a:r>
              <a:rPr lang="en-US" sz="3200" b="1" u="sng" dirty="0" err="1">
                <a:solidFill>
                  <a:prstClr val="black"/>
                </a:solidFill>
                <a:latin typeface="Times New Roman" pitchFamily="18" charset="0"/>
                <a:cs typeface="Times New Roman" pitchFamily="18" charset="0"/>
              </a:rPr>
              <a:t>Bài</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tập</a:t>
            </a:r>
            <a:r>
              <a:rPr lang="en-US" sz="3200" b="1" u="sng" dirty="0">
                <a:solidFill>
                  <a:prstClr val="black"/>
                </a:solidFill>
                <a:latin typeface="Times New Roman" pitchFamily="18" charset="0"/>
                <a:cs typeface="Times New Roman" pitchFamily="18" charset="0"/>
              </a:rPr>
              <a:t> 1</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Tìm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yếu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tố</a:t>
            </a:r>
            <a:r>
              <a:rPr lang="en-US" sz="3200" dirty="0">
                <a:solidFill>
                  <a:prstClr val="black"/>
                </a:solidFill>
                <a:latin typeface="Times New Roman" pitchFamily="18" charset="0"/>
                <a:cs typeface="Times New Roman" pitchFamily="18" charset="0"/>
              </a:rPr>
              <a:t> </a:t>
            </a:r>
            <a:r>
              <a:rPr lang="en-US" sz="3200" b="1" i="1" dirty="0">
                <a:solidFill>
                  <a:prstClr val="black"/>
                </a:solidFill>
                <a:latin typeface="Times New Roman" pitchFamily="18" charset="0"/>
                <a:cs typeface="Times New Roman" pitchFamily="18" charset="0"/>
              </a:rPr>
              <a:t>“</a:t>
            </a:r>
            <a:r>
              <a:rPr lang="en-US" sz="3200" b="1" i="1" dirty="0" err="1">
                <a:solidFill>
                  <a:prstClr val="black"/>
                </a:solidFill>
                <a:latin typeface="Times New Roman" pitchFamily="18" charset="0"/>
                <a:cs typeface="Times New Roman" pitchFamily="18" charset="0"/>
              </a:rPr>
              <a:t>giả</a:t>
            </a:r>
            <a:r>
              <a:rPr lang="en-US" sz="3200" b="1" i="1"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dùng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theo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nghĩa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b="1" i="1" dirty="0">
                <a:solidFill>
                  <a:prstClr val="black"/>
                </a:solidFill>
                <a:latin typeface="Times New Roman" pitchFamily="18" charset="0"/>
                <a:cs typeface="Times New Roman" pitchFamily="18" charset="0"/>
              </a:rPr>
              <a:t>“</a:t>
            </a:r>
            <a:r>
              <a:rPr lang="en-US" sz="3200" b="1" i="1" dirty="0" err="1">
                <a:solidFill>
                  <a:prstClr val="black"/>
                </a:solidFill>
                <a:latin typeface="Times New Roman" pitchFamily="18" charset="0"/>
                <a:cs typeface="Times New Roman" pitchFamily="18" charset="0"/>
              </a:rPr>
              <a:t>người</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kẻ</a:t>
            </a:r>
            <a:r>
              <a:rPr lang="en-US" sz="3200" b="1" i="1"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thích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nghĩa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đó</a:t>
            </a:r>
            <a:r>
              <a:rPr lang="en-US" sz="3200" dirty="0">
                <a:solidFill>
                  <a:prstClr val="black"/>
                </a:solidFill>
                <a:latin typeface="Times New Roman" pitchFamily="18" charset="0"/>
                <a:cs typeface="Times New Roman" pitchFamily="18" charset="0"/>
              </a:rPr>
              <a:t>?</a:t>
            </a:r>
          </a:p>
        </p:txBody>
      </p:sp>
      <p:sp>
        <p:nvSpPr>
          <p:cNvPr id="11" name="TextBox 10"/>
          <p:cNvSpPr txBox="1"/>
          <p:nvPr/>
        </p:nvSpPr>
        <p:spPr>
          <a:xfrm>
            <a:off x="533400" y="2819400"/>
            <a:ext cx="10744199" cy="1600400"/>
          </a:xfrm>
          <a:prstGeom prst="rect">
            <a:avLst/>
          </a:prstGeom>
          <a:noFill/>
        </p:spPr>
        <p:txBody>
          <a:bodyPr wrap="square" lIns="121882" tIns="60941" rIns="121882" bIns="60941" rtlCol="0">
            <a:spAutoFit/>
          </a:bodyPr>
          <a:lstStyle/>
          <a:p>
            <a:pPr fontAlgn="auto">
              <a:spcBef>
                <a:spcPts val="0"/>
              </a:spcBef>
              <a:spcAft>
                <a:spcPts val="0"/>
              </a:spcAft>
            </a:pPr>
            <a:r>
              <a:rPr lang="en-US" sz="3200" i="1" dirty="0">
                <a:solidFill>
                  <a:prstClr val="black"/>
                </a:solidFill>
                <a:latin typeface="Times New Roman" pitchFamily="18" charset="0"/>
                <a:cs typeface="Times New Roman" pitchFamily="18" charset="0"/>
              </a:rPr>
              <a:t> </a:t>
            </a:r>
            <a:r>
              <a:rPr lang="en-US" sz="3200" i="1" u="sng" dirty="0" err="1">
                <a:solidFill>
                  <a:prstClr val="black"/>
                </a:solidFill>
                <a:latin typeface="Times New Roman" pitchFamily="18" charset="0"/>
                <a:cs typeface="Times New Roman" pitchFamily="18" charset="0"/>
              </a:rPr>
              <a:t>Yếu</a:t>
            </a:r>
            <a:r>
              <a:rPr lang="en-US" sz="3200" i="1" u="sng" dirty="0">
                <a:solidFill>
                  <a:prstClr val="black"/>
                </a:solidFill>
                <a:latin typeface="Times New Roman" pitchFamily="18" charset="0"/>
                <a:cs typeface="Times New Roman" pitchFamily="18" charset="0"/>
              </a:rPr>
              <a:t> </a:t>
            </a:r>
            <a:r>
              <a:rPr lang="en-US" sz="3200" i="1" u="sng" dirty="0" err="1">
                <a:solidFill>
                  <a:prstClr val="black"/>
                </a:solidFill>
                <a:latin typeface="Times New Roman" pitchFamily="18" charset="0"/>
                <a:cs typeface="Times New Roman" pitchFamily="18" charset="0"/>
              </a:rPr>
              <a:t>tố</a:t>
            </a:r>
            <a:r>
              <a:rPr lang="en-US" sz="3200" i="1" u="sng" dirty="0">
                <a:solidFill>
                  <a:prstClr val="black"/>
                </a:solidFill>
                <a:latin typeface="Times New Roman" pitchFamily="18" charset="0"/>
                <a:cs typeface="Times New Roman" pitchFamily="18" charset="0"/>
              </a:rPr>
              <a:t> </a:t>
            </a:r>
            <a:r>
              <a:rPr lang="en-US" sz="3200" i="1" u="sng" dirty="0" err="1">
                <a:solidFill>
                  <a:prstClr val="black"/>
                </a:solidFill>
                <a:latin typeface="Times New Roman" pitchFamily="18" charset="0"/>
                <a:cs typeface="Times New Roman" pitchFamily="18" charset="0"/>
              </a:rPr>
              <a:t>Hán</a:t>
            </a:r>
            <a:r>
              <a:rPr lang="en-US" sz="3200" i="1" u="sng" dirty="0">
                <a:solidFill>
                  <a:prstClr val="black"/>
                </a:solidFill>
                <a:latin typeface="Times New Roman" pitchFamily="18" charset="0"/>
                <a:cs typeface="Times New Roman" pitchFamily="18" charset="0"/>
              </a:rPr>
              <a:t> –</a:t>
            </a:r>
            <a:r>
              <a:rPr lang="en-US" sz="3200" i="1" u="sng" dirty="0" err="1">
                <a:solidFill>
                  <a:prstClr val="black"/>
                </a:solidFill>
                <a:latin typeface="Times New Roman" pitchFamily="18" charset="0"/>
                <a:cs typeface="Times New Roman" pitchFamily="18" charset="0"/>
              </a:rPr>
              <a:t>Việt</a:t>
            </a:r>
            <a:r>
              <a:rPr lang="en-US" sz="3200" i="1" u="sng" dirty="0">
                <a:solidFill>
                  <a:prstClr val="black"/>
                </a:solidFill>
                <a:latin typeface="Times New Roman" pitchFamily="18" charset="0"/>
                <a:cs typeface="Times New Roman" pitchFamily="18" charset="0"/>
              </a:rPr>
              <a:t>(A</a:t>
            </a:r>
            <a:r>
              <a:rPr lang="en-US" sz="3200" i="1" dirty="0">
                <a:solidFill>
                  <a:prstClr val="black"/>
                </a:solidFill>
                <a:latin typeface="Times New Roman" pitchFamily="18" charset="0"/>
                <a:cs typeface="Times New Roman" pitchFamily="18" charset="0"/>
              </a:rPr>
              <a:t>)         </a:t>
            </a:r>
            <a:r>
              <a:rPr lang="en-US" sz="3200" i="1" u="sng" dirty="0" err="1">
                <a:solidFill>
                  <a:prstClr val="black"/>
                </a:solidFill>
                <a:latin typeface="Times New Roman" pitchFamily="18" charset="0"/>
                <a:cs typeface="Times New Roman" pitchFamily="18" charset="0"/>
              </a:rPr>
              <a:t>Từ</a:t>
            </a:r>
            <a:r>
              <a:rPr lang="en-US" sz="3200" i="1" u="sng" dirty="0">
                <a:solidFill>
                  <a:prstClr val="black"/>
                </a:solidFill>
                <a:latin typeface="Times New Roman" pitchFamily="18" charset="0"/>
                <a:cs typeface="Times New Roman" pitchFamily="18" charset="0"/>
              </a:rPr>
              <a:t> </a:t>
            </a:r>
            <a:r>
              <a:rPr lang="en-US" sz="3200" i="1" u="sng" dirty="0" err="1">
                <a:solidFill>
                  <a:prstClr val="black"/>
                </a:solidFill>
                <a:latin typeface="Times New Roman" pitchFamily="18" charset="0"/>
                <a:cs typeface="Times New Roman" pitchFamily="18" charset="0"/>
              </a:rPr>
              <a:t>Hán-Việt</a:t>
            </a:r>
            <a:r>
              <a:rPr lang="en-US" sz="3200" i="1" u="sng" dirty="0">
                <a:solidFill>
                  <a:prstClr val="black"/>
                </a:solidFill>
                <a:latin typeface="Times New Roman" pitchFamily="18" charset="0"/>
                <a:cs typeface="Times New Roman" pitchFamily="18" charset="0"/>
              </a:rPr>
              <a:t> (</a:t>
            </a:r>
            <a:r>
              <a:rPr lang="en-US" sz="3200" i="1" u="sng" dirty="0" err="1">
                <a:solidFill>
                  <a:prstClr val="black"/>
                </a:solidFill>
                <a:latin typeface="Times New Roman" pitchFamily="18" charset="0"/>
                <a:cs typeface="Times New Roman" pitchFamily="18" charset="0"/>
              </a:rPr>
              <a:t>A+giả</a:t>
            </a:r>
            <a:r>
              <a:rPr lang="en-US" sz="3200" i="1" dirty="0">
                <a:solidFill>
                  <a:prstClr val="black"/>
                </a:solidFill>
                <a:latin typeface="Times New Roman" pitchFamily="18" charset="0"/>
                <a:cs typeface="Times New Roman" pitchFamily="18" charset="0"/>
              </a:rPr>
              <a:t>) </a:t>
            </a:r>
          </a:p>
          <a:p>
            <a:pPr fontAlgn="auto">
              <a:spcBef>
                <a:spcPts val="0"/>
              </a:spcBef>
              <a:spcAft>
                <a:spcPts val="0"/>
              </a:spcAft>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giả</a:t>
            </a:r>
            <a:r>
              <a:rPr lang="en-US" sz="3200" dirty="0">
                <a:solidFill>
                  <a:prstClr val="black"/>
                </a:solidFill>
                <a:latin typeface="Times New Roman" pitchFamily="18" charset="0"/>
                <a:cs typeface="Times New Roman" pitchFamily="18" charset="0"/>
              </a:rPr>
              <a:t>                                                                                             </a:t>
            </a:r>
          </a:p>
          <a:p>
            <a:pPr fontAlgn="auto">
              <a:spcBef>
                <a:spcPts val="0"/>
              </a:spcBef>
              <a:spcAft>
                <a:spcPts val="0"/>
              </a:spcAft>
            </a:pPr>
            <a:r>
              <a:rPr lang="en-US" sz="3200" dirty="0">
                <a:solidFill>
                  <a:prstClr val="black"/>
                </a:solidFill>
                <a:latin typeface="Times New Roman" pitchFamily="18" charset="0"/>
                <a:cs typeface="Times New Roman" pitchFamily="18" charset="0"/>
              </a:rPr>
              <a:t>=&gt; </a:t>
            </a:r>
            <a:r>
              <a:rPr lang="en-US" sz="3200" dirty="0" err="1">
                <a:solidFill>
                  <a:prstClr val="black"/>
                </a:solidFill>
                <a:latin typeface="Times New Roman" pitchFamily="18" charset="0"/>
                <a:cs typeface="Times New Roman" pitchFamily="18" charset="0"/>
              </a:rPr>
              <a:t>Người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tạo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phẩm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phẩm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văn</a:t>
            </a:r>
            <a:r>
              <a:rPr lang="en-US" sz="3200" dirty="0">
                <a:solidFill>
                  <a:prstClr val="black"/>
                </a:solidFill>
                <a:latin typeface="Times New Roman" pitchFamily="18" charset="0"/>
                <a:cs typeface="Times New Roman" pitchFamily="18" charset="0"/>
              </a:rPr>
              <a:t>…)</a:t>
            </a:r>
          </a:p>
        </p:txBody>
      </p:sp>
      <p:sp>
        <p:nvSpPr>
          <p:cNvPr id="12" name="TextBox 11"/>
          <p:cNvSpPr txBox="1"/>
          <p:nvPr/>
        </p:nvSpPr>
        <p:spPr>
          <a:xfrm>
            <a:off x="762000" y="4546603"/>
            <a:ext cx="10448211" cy="1107957"/>
          </a:xfrm>
          <a:prstGeom prst="rect">
            <a:avLst/>
          </a:prstGeom>
          <a:noFill/>
        </p:spPr>
        <p:txBody>
          <a:bodyPr wrap="square" lIns="121882" tIns="60941" rIns="121882" bIns="60941" rtlCol="0">
            <a:spAutoFit/>
          </a:bodyPr>
          <a:lstStyle/>
          <a:p>
            <a:pPr fontAlgn="auto">
              <a:spcBef>
                <a:spcPts val="0"/>
              </a:spcBef>
              <a:spcAft>
                <a:spcPts val="0"/>
              </a:spcAft>
            </a:pPr>
            <a:r>
              <a:rPr lang="en-US" sz="3200" i="1" dirty="0">
                <a:solidFill>
                  <a:prstClr val="black"/>
                </a:solidFill>
                <a:latin typeface="Times New Roman" pitchFamily="18" charset="0"/>
                <a:cs typeface="Times New Roman" pitchFamily="18" charset="0"/>
              </a:rPr>
              <a:t> </a:t>
            </a:r>
            <a:r>
              <a:rPr lang="en-US" sz="3200" b="1" i="1" u="sng" dirty="0">
                <a:solidFill>
                  <a:prstClr val="black"/>
                </a:solidFill>
                <a:latin typeface="Times New Roman" pitchFamily="18" charset="0"/>
                <a:cs typeface="Times New Roman" pitchFamily="18" charset="0"/>
              </a:rPr>
              <a:t>VD</a:t>
            </a:r>
            <a:r>
              <a:rPr lang="en-US" sz="3200" i="1"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độc</a:t>
            </a:r>
            <a:r>
              <a:rPr lang="en-US" sz="3200" dirty="0">
                <a:solidFill>
                  <a:prstClr val="black"/>
                </a:solidFill>
                <a:latin typeface="Times New Roman" pitchFamily="18" charset="0"/>
                <a:cs typeface="Times New Roman" pitchFamily="18" charset="0"/>
              </a:rPr>
              <a:t>  -&gt; </a:t>
            </a:r>
            <a:r>
              <a:rPr lang="en-US" sz="3200" dirty="0" err="1">
                <a:solidFill>
                  <a:prstClr val="black"/>
                </a:solidFill>
                <a:latin typeface="Times New Roman" pitchFamily="18" charset="0"/>
                <a:cs typeface="Times New Roman" pitchFamily="18" charset="0"/>
              </a:rPr>
              <a:t>độc</a:t>
            </a: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giả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đọc</a:t>
            </a:r>
            <a:r>
              <a:rPr lang="en-US" sz="3200" dirty="0">
                <a:solidFill>
                  <a:prstClr val="black"/>
                </a:solidFill>
                <a:latin typeface="Times New Roman" pitchFamily="18" charset="0"/>
                <a:cs typeface="Times New Roman" pitchFamily="18" charset="0"/>
              </a:rPr>
              <a:t>)</a:t>
            </a:r>
          </a:p>
          <a:p>
            <a:pPr fontAlgn="auto">
              <a:spcBef>
                <a:spcPts val="0"/>
              </a:spcBef>
              <a:spcAft>
                <a:spcPts val="0"/>
              </a:spcAft>
            </a:pP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khán</a:t>
            </a:r>
            <a:r>
              <a:rPr lang="en-US" sz="3200" dirty="0">
                <a:solidFill>
                  <a:prstClr val="black"/>
                </a:solidFill>
                <a:latin typeface="Times New Roman" pitchFamily="18" charset="0"/>
                <a:cs typeface="Times New Roman" pitchFamily="18" charset="0"/>
              </a:rPr>
              <a:t> -&gt; </a:t>
            </a:r>
            <a:r>
              <a:rPr lang="en-US" sz="3200" dirty="0" err="1">
                <a:solidFill>
                  <a:prstClr val="black"/>
                </a:solidFill>
                <a:latin typeface="Times New Roman" pitchFamily="18" charset="0"/>
                <a:cs typeface="Times New Roman" pitchFamily="18" charset="0"/>
              </a:rPr>
              <a:t>khán</a:t>
            </a: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giả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xem</a:t>
            </a:r>
            <a:r>
              <a:rPr lang="en-US" sz="3200" dirty="0">
                <a:solidFill>
                  <a:prstClr val="black"/>
                </a:solidFill>
                <a:latin typeface="Times New Roman" pitchFamily="18" charset="0"/>
                <a:cs typeface="Times New Roman" pitchFamily="18" charset="0"/>
              </a:rPr>
              <a:t>)</a:t>
            </a:r>
          </a:p>
        </p:txBody>
      </p:sp>
      <p:sp>
        <p:nvSpPr>
          <p:cNvPr id="16" name="TextBox 15"/>
          <p:cNvSpPr txBox="1"/>
          <p:nvPr/>
        </p:nvSpPr>
        <p:spPr>
          <a:xfrm>
            <a:off x="1103084" y="667308"/>
            <a:ext cx="9347200" cy="615553"/>
          </a:xfrm>
          <a:prstGeom prst="rect">
            <a:avLst/>
          </a:prstGeom>
          <a:noFill/>
        </p:spPr>
        <p:txBody>
          <a:bodyPr wrap="square" lIns="121882" tIns="60941" rIns="121882" bIns="60941" rtlCol="0">
            <a:spAutoFit/>
          </a:bodyPr>
          <a:lstStyle/>
          <a:p>
            <a:pPr fontAlgn="auto">
              <a:spcBef>
                <a:spcPts val="0"/>
              </a:spcBef>
              <a:spcAft>
                <a:spcPts val="0"/>
              </a:spcAft>
            </a:pPr>
            <a:r>
              <a:rPr lang="en-US" sz="3200" b="1" dirty="0">
                <a:solidFill>
                  <a:prstClr val="black"/>
                </a:solidFill>
                <a:latin typeface="Times New Roman" pitchFamily="18" charset="0"/>
                <a:cs typeface="Times New Roman" pitchFamily="18" charset="0"/>
              </a:rPr>
              <a:t> I. NGHĨA CỦA TỪ NGỮ (</a:t>
            </a:r>
            <a:r>
              <a:rPr lang="en-US" sz="3200" b="1" dirty="0" err="1">
                <a:solidFill>
                  <a:prstClr val="black"/>
                </a:solidFill>
                <a:latin typeface="Times New Roman" pitchFamily="18" charset="0"/>
                <a:cs typeface="Times New Roman" pitchFamily="18" charset="0"/>
              </a:rPr>
              <a:t>Từ</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Hán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Việt</a:t>
            </a:r>
            <a:r>
              <a:rPr lang="en-US" sz="32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3821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12192001" cy="6858000"/>
          </a:xfrm>
          <a:prstGeom prst="rect">
            <a:avLst/>
          </a:prstGeom>
          <a:noFill/>
          <a:ln w="9525">
            <a:noFill/>
            <a:miter lim="800000"/>
            <a:headEnd/>
            <a:tailEnd/>
          </a:ln>
        </p:spPr>
      </p:pic>
      <p:sp>
        <p:nvSpPr>
          <p:cNvPr id="7" name="TextBox 6"/>
          <p:cNvSpPr txBox="1"/>
          <p:nvPr/>
        </p:nvSpPr>
        <p:spPr>
          <a:xfrm>
            <a:off x="762000" y="1423466"/>
            <a:ext cx="10820400" cy="2092866"/>
          </a:xfrm>
          <a:prstGeom prst="rect">
            <a:avLst/>
          </a:prstGeom>
          <a:noFill/>
        </p:spPr>
        <p:txBody>
          <a:bodyPr wrap="square" lIns="121906" tIns="60953" rIns="121906" bIns="60953" rtlCol="0">
            <a:spAutoFit/>
          </a:bodyPr>
          <a:lstStyle/>
          <a:p>
            <a:pPr lvl="0" fontAlgn="auto">
              <a:spcBef>
                <a:spcPts val="0"/>
              </a:spcBef>
              <a:spcAft>
                <a:spcPts val="0"/>
              </a:spcAft>
            </a:pPr>
            <a:r>
              <a:rPr lang="en-US" sz="3200" b="1" u="sng" dirty="0" err="1">
                <a:solidFill>
                  <a:prstClr val="black"/>
                </a:solidFill>
                <a:latin typeface="Times New Roman" pitchFamily="18" charset="0"/>
                <a:cs typeface="Times New Roman" pitchFamily="18" charset="0"/>
              </a:rPr>
              <a:t>Bài</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tập</a:t>
            </a:r>
            <a:r>
              <a:rPr lang="en-US" sz="3200" b="1" u="sng" dirty="0">
                <a:solidFill>
                  <a:prstClr val="black"/>
                </a:solidFill>
                <a:latin typeface="Times New Roman" pitchFamily="18" charset="0"/>
                <a:cs typeface="Times New Roman" pitchFamily="18" charset="0"/>
              </a:rPr>
              <a:t> 2</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ghép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mũi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phạm</a:t>
            </a:r>
            <a:r>
              <a:rPr lang="en-US" sz="3200" dirty="0">
                <a:solidFill>
                  <a:prstClr val="black"/>
                </a:solidFill>
                <a:latin typeface="Times New Roman" pitchFamily="18" charset="0"/>
                <a:cs typeface="Times New Roman" pitchFamily="18" charset="0"/>
              </a:rPr>
              <a:t>, lo </a:t>
            </a:r>
            <a:r>
              <a:rPr lang="en-US" sz="3200" dirty="0" err="1">
                <a:solidFill>
                  <a:prstClr val="black"/>
                </a:solidFill>
                <a:latin typeface="Times New Roman" pitchFamily="18" charset="0"/>
                <a:cs typeface="Times New Roman" pitchFamily="18" charset="0"/>
              </a:rPr>
              <a:t>sợ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giỏi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vội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gom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góp,hoảng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đáp</a:t>
            </a:r>
            <a:r>
              <a:rPr lang="en-US" sz="3200" dirty="0">
                <a:solidFill>
                  <a:prstClr val="black"/>
                </a:solidFill>
                <a:latin typeface="Times New Roman" pitchFamily="18" charset="0"/>
                <a:cs typeface="Times New Roman" pitchFamily="18" charset="0"/>
              </a:rPr>
              <a:t>. Cho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vậy</a:t>
            </a:r>
            <a:r>
              <a:rPr lang="en-US" sz="3200" dirty="0">
                <a:solidFill>
                  <a:prstClr val="black"/>
                </a:solidFill>
                <a:latin typeface="Times New Roman" pitchFamily="18" charset="0"/>
                <a:cs typeface="Times New Roman" pitchFamily="18" charset="0"/>
              </a:rPr>
              <a:t>?</a:t>
            </a:r>
          </a:p>
          <a:p>
            <a:pPr fontAlgn="auto">
              <a:spcBef>
                <a:spcPts val="0"/>
              </a:spcBef>
              <a:spcAft>
                <a:spcPts val="0"/>
              </a:spcAft>
            </a:pPr>
            <a:r>
              <a:rPr lang="en-US" sz="3200" dirty="0">
                <a:solidFill>
                  <a:prstClr val="black"/>
                </a:solidFill>
                <a:latin typeface="Times New Roman" pitchFamily="18" charset="0"/>
                <a:cs typeface="Times New Roman" pitchFamily="18" charset="0"/>
              </a:rPr>
              <a:t> </a:t>
            </a:r>
          </a:p>
        </p:txBody>
      </p:sp>
      <p:sp>
        <p:nvSpPr>
          <p:cNvPr id="11" name="TextBox 10"/>
          <p:cNvSpPr txBox="1"/>
          <p:nvPr/>
        </p:nvSpPr>
        <p:spPr>
          <a:xfrm>
            <a:off x="685800" y="3352800"/>
            <a:ext cx="10896600" cy="1600424"/>
          </a:xfrm>
          <a:prstGeom prst="rect">
            <a:avLst/>
          </a:prstGeom>
          <a:noFill/>
        </p:spPr>
        <p:txBody>
          <a:bodyPr wrap="square" lIns="121906" tIns="60953" rIns="121906" bIns="60953" rtlCol="0">
            <a:spAutoFit/>
          </a:bodyPr>
          <a:lstStyle/>
          <a:p>
            <a:pPr marL="457200" indent="-457200" fontAlgn="auto">
              <a:spcBef>
                <a:spcPts val="0"/>
              </a:spcBef>
              <a:spcAft>
                <a:spcPts val="0"/>
              </a:spcAft>
              <a:buFontTx/>
              <a:buChar char="-"/>
            </a:pP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ghép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phạm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giỏi</a:t>
            </a:r>
            <a:r>
              <a:rPr lang="en-US" sz="3200" dirty="0">
                <a:solidFill>
                  <a:prstClr val="black"/>
                </a:solidFill>
                <a:latin typeface="Times New Roman" pitchFamily="18" charset="0"/>
                <a:cs typeface="Times New Roman" pitchFamily="18" charset="0"/>
              </a:rPr>
              <a:t>, lo </a:t>
            </a:r>
            <a:r>
              <a:rPr lang="en-US" sz="3200" dirty="0" err="1">
                <a:solidFill>
                  <a:prstClr val="black"/>
                </a:solidFill>
                <a:latin typeface="Times New Roman" pitchFamily="18" charset="0"/>
                <a:cs typeface="Times New Roman" pitchFamily="18" charset="0"/>
              </a:rPr>
              <a:t>sợ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gom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góp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mũi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đáp</a:t>
            </a:r>
            <a:r>
              <a:rPr lang="en-US" sz="3200" dirty="0">
                <a:solidFill>
                  <a:prstClr val="black"/>
                </a:solidFill>
                <a:latin typeface="Times New Roman" pitchFamily="18" charset="0"/>
                <a:cs typeface="Times New Roman" pitchFamily="18" charset="0"/>
              </a:rPr>
              <a:t>.</a:t>
            </a:r>
          </a:p>
          <a:p>
            <a:pPr fontAlgn="auto">
              <a:spcBef>
                <a:spcPts val="0"/>
              </a:spcBef>
              <a:spcAft>
                <a:spcPts val="0"/>
              </a:spcAft>
            </a:pPr>
            <a:r>
              <a:rPr lang="en-US" sz="3200" dirty="0">
                <a:solidFill>
                  <a:prstClr val="black"/>
                </a:solidFill>
                <a:latin typeface="Times New Roman" pitchFamily="18" charset="0"/>
                <a:cs typeface="Times New Roman" pitchFamily="18" charset="0"/>
              </a:rPr>
              <a:t>-&gt; </a:t>
            </a:r>
            <a:r>
              <a:rPr lang="en-US" sz="3200" b="1" dirty="0" err="1">
                <a:solidFill>
                  <a:prstClr val="black"/>
                </a:solidFill>
                <a:latin typeface="Times New Roman" pitchFamily="18" charset="0"/>
                <a:cs typeface="Times New Roman" pitchFamily="18" charset="0"/>
              </a:rPr>
              <a:t>là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tiếng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quan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hệ</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nhau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về</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nghĩa</a:t>
            </a:r>
            <a:r>
              <a:rPr lang="en-US" sz="3200" b="1" dirty="0">
                <a:solidFill>
                  <a:prstClr val="black"/>
                </a:solidFill>
                <a:latin typeface="Times New Roman" pitchFamily="18" charset="0"/>
                <a:cs typeface="Times New Roman" pitchFamily="18" charset="0"/>
              </a:rPr>
              <a:t>. </a:t>
            </a:r>
          </a:p>
        </p:txBody>
      </p:sp>
      <p:sp>
        <p:nvSpPr>
          <p:cNvPr id="12" name="TextBox 11"/>
          <p:cNvSpPr txBox="1"/>
          <p:nvPr/>
        </p:nvSpPr>
        <p:spPr>
          <a:xfrm>
            <a:off x="685800" y="5105400"/>
            <a:ext cx="10219611" cy="1107981"/>
          </a:xfrm>
          <a:prstGeom prst="rect">
            <a:avLst/>
          </a:prstGeom>
          <a:noFill/>
        </p:spPr>
        <p:txBody>
          <a:bodyPr wrap="square" lIns="121906" tIns="60953" rIns="121906" bIns="60953" rtlCol="0">
            <a:spAutoFit/>
          </a:bodyPr>
          <a:lstStyle/>
          <a:p>
            <a:pPr marL="457200" indent="-457200" fontAlgn="auto">
              <a:spcBef>
                <a:spcPts val="0"/>
              </a:spcBef>
              <a:spcAft>
                <a:spcPts val="0"/>
              </a:spcAft>
              <a:buFontTx/>
              <a:buChar char="-"/>
            </a:pP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vội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hốt</a:t>
            </a:r>
            <a:r>
              <a:rPr lang="en-US" sz="3200" dirty="0">
                <a:solidFill>
                  <a:prstClr val="black"/>
                </a:solidFill>
                <a:latin typeface="Times New Roman" pitchFamily="18" charset="0"/>
                <a:cs typeface="Times New Roman" pitchFamily="18" charset="0"/>
              </a:rPr>
              <a:t>.</a:t>
            </a:r>
          </a:p>
          <a:p>
            <a:pPr fontAlgn="auto">
              <a:spcBef>
                <a:spcPts val="0"/>
              </a:spcBef>
              <a:spcAft>
                <a:spcPts val="0"/>
              </a:spcAft>
            </a:pPr>
            <a:r>
              <a:rPr lang="en-US" sz="3200" dirty="0">
                <a:solidFill>
                  <a:prstClr val="black"/>
                </a:solidFill>
                <a:latin typeface="Times New Roman" pitchFamily="18" charset="0"/>
                <a:cs typeface="Times New Roman" pitchFamily="18" charset="0"/>
              </a:rPr>
              <a:t>-&gt; </a:t>
            </a:r>
            <a:r>
              <a:rPr lang="en-US" sz="3200" b="1" dirty="0" err="1">
                <a:solidFill>
                  <a:prstClr val="black"/>
                </a:solidFill>
                <a:latin typeface="Times New Roman" pitchFamily="18" charset="0"/>
                <a:cs typeface="Times New Roman" pitchFamily="18" charset="0"/>
              </a:rPr>
              <a:t>là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các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tiếng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có</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quan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hệ</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nhau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về</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âm</a:t>
            </a:r>
            <a:r>
              <a:rPr lang="en-US" sz="3200" b="1" dirty="0">
                <a:solidFill>
                  <a:prstClr val="black"/>
                </a:solidFill>
                <a:latin typeface="Times New Roman" pitchFamily="18" charset="0"/>
                <a:cs typeface="Times New Roman" pitchFamily="18" charset="0"/>
              </a:rPr>
              <a:t>.</a:t>
            </a:r>
          </a:p>
        </p:txBody>
      </p:sp>
      <p:sp>
        <p:nvSpPr>
          <p:cNvPr id="16" name="TextBox 15"/>
          <p:cNvSpPr txBox="1"/>
          <p:nvPr/>
        </p:nvSpPr>
        <p:spPr>
          <a:xfrm>
            <a:off x="1371600" y="667296"/>
            <a:ext cx="9677400" cy="615539"/>
          </a:xfrm>
          <a:prstGeom prst="rect">
            <a:avLst/>
          </a:prstGeom>
          <a:noFill/>
        </p:spPr>
        <p:txBody>
          <a:bodyPr wrap="square" lIns="121906" tIns="60953" rIns="121906" bIns="60953" rtlCol="0">
            <a:spAutoFit/>
          </a:bodyPr>
          <a:lstStyle/>
          <a:p>
            <a:pPr fontAlgn="auto">
              <a:spcBef>
                <a:spcPts val="0"/>
              </a:spcBef>
              <a:spcAft>
                <a:spcPts val="0"/>
              </a:spcAft>
            </a:pPr>
            <a:r>
              <a:rPr lang="en-US" sz="3200" b="1" dirty="0">
                <a:solidFill>
                  <a:prstClr val="black"/>
                </a:solidFill>
                <a:latin typeface="Times New Roman" pitchFamily="18" charset="0"/>
                <a:cs typeface="Times New Roman" pitchFamily="18" charset="0"/>
              </a:rPr>
              <a:t> II. TỪ GHÉP VÀ TỪ LÁY</a:t>
            </a:r>
          </a:p>
        </p:txBody>
      </p:sp>
    </p:spTree>
    <p:extLst>
      <p:ext uri="{BB962C8B-B14F-4D97-AF65-F5344CB8AC3E}">
        <p14:creationId xmlns:p14="http://schemas.microsoft.com/office/powerpoint/2010/main" val="23821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0"/>
            <a:ext cx="12192001" cy="6858000"/>
          </a:xfrm>
          <a:prstGeom prst="rect">
            <a:avLst/>
          </a:prstGeom>
          <a:noFill/>
          <a:ln w="9525">
            <a:noFill/>
            <a:miter lim="800000"/>
            <a:headEnd/>
            <a:tailEnd/>
          </a:ln>
        </p:spPr>
      </p:pic>
      <p:sp>
        <p:nvSpPr>
          <p:cNvPr id="7" name="TextBox 6"/>
          <p:cNvSpPr txBox="1"/>
          <p:nvPr/>
        </p:nvSpPr>
        <p:spPr>
          <a:xfrm>
            <a:off x="1097222" y="1775272"/>
            <a:ext cx="10293151" cy="1600414"/>
          </a:xfrm>
          <a:prstGeom prst="rect">
            <a:avLst/>
          </a:prstGeom>
          <a:noFill/>
        </p:spPr>
        <p:txBody>
          <a:bodyPr wrap="square" lIns="121896" tIns="60948" rIns="121896" bIns="60948" rtlCol="0">
            <a:spAutoFit/>
          </a:bodyPr>
          <a:lstStyle/>
          <a:p>
            <a:pPr lvl="0" fontAlgn="auto">
              <a:spcBef>
                <a:spcPts val="0"/>
              </a:spcBef>
              <a:spcAft>
                <a:spcPts val="0"/>
              </a:spcAft>
            </a:pPr>
            <a:r>
              <a:rPr lang="en-US" sz="3200" dirty="0">
                <a:solidFill>
                  <a:prstClr val="black"/>
                </a:solidFill>
                <a:latin typeface="Times New Roman" pitchFamily="18" charset="0"/>
                <a:cs typeface="Times New Roman" pitchFamily="18" charset="0"/>
              </a:rPr>
              <a:t>- </a:t>
            </a:r>
            <a:r>
              <a:rPr lang="en-US" sz="3200" u="sng" dirty="0" err="1">
                <a:solidFill>
                  <a:prstClr val="black"/>
                </a:solidFill>
                <a:latin typeface="Times New Roman" pitchFamily="18" charset="0"/>
                <a:cs typeface="Times New Roman" pitchFamily="18" charset="0"/>
              </a:rPr>
              <a:t>Cụm</a:t>
            </a:r>
            <a:r>
              <a:rPr lang="en-US" sz="3200" u="sng" dirty="0">
                <a:solidFill>
                  <a:prstClr val="black"/>
                </a:solidFill>
                <a:latin typeface="Times New Roman" pitchFamily="18" charset="0"/>
                <a:cs typeface="Times New Roman" pitchFamily="18" charset="0"/>
              </a:rPr>
              <a:t> </a:t>
            </a:r>
            <a:r>
              <a:rPr lang="en-US" sz="3200" u="sng" dirty="0" err="1">
                <a:solidFill>
                  <a:prstClr val="black"/>
                </a:solidFill>
                <a:latin typeface="Times New Roman" pitchFamily="18" charset="0"/>
                <a:cs typeface="Times New Roman" pitchFamily="18" charset="0"/>
              </a:rPr>
              <a:t>động</a:t>
            </a:r>
            <a:r>
              <a:rPr lang="en-US" sz="3200" u="sng" dirty="0">
                <a:solidFill>
                  <a:prstClr val="black"/>
                </a:solidFill>
                <a:latin typeface="Times New Roman" pitchFamily="18" charset="0"/>
                <a:cs typeface="Times New Roman" pitchFamily="18" charset="0"/>
              </a:rPr>
              <a:t> </a:t>
            </a:r>
            <a:r>
              <a:rPr lang="en-US" sz="3200" u="sng"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xâm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phạm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bờ</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cõi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nhờ</a:t>
            </a:r>
            <a:endParaRPr lang="en-US" sz="3200" dirty="0">
              <a:solidFill>
                <a:prstClr val="black"/>
              </a:solidFill>
              <a:latin typeface="Times New Roman" pitchFamily="18" charset="0"/>
              <a:cs typeface="Times New Roman" pitchFamily="18" charset="0"/>
            </a:endParaRPr>
          </a:p>
          <a:p>
            <a:pPr lvl="0" fontAlgn="auto">
              <a:spcBef>
                <a:spcPts val="0"/>
              </a:spcBef>
              <a:spcAft>
                <a:spcPts val="0"/>
              </a:spcAft>
            </a:pPr>
            <a:r>
              <a:rPr lang="en-US" sz="3200" dirty="0">
                <a:solidFill>
                  <a:prstClr val="black"/>
                </a:solidFill>
                <a:latin typeface="Times New Roman" pitchFamily="18" charset="0"/>
                <a:cs typeface="Times New Roman" pitchFamily="18" charset="0"/>
              </a:rPr>
              <a:t>- </a:t>
            </a:r>
            <a:r>
              <a:rPr lang="en-US" sz="3200" u="sng" dirty="0" err="1">
                <a:solidFill>
                  <a:prstClr val="black"/>
                </a:solidFill>
                <a:latin typeface="Times New Roman" pitchFamily="18" charset="0"/>
                <a:cs typeface="Times New Roman" pitchFamily="18" charset="0"/>
              </a:rPr>
              <a:t>Cụm</a:t>
            </a:r>
            <a:r>
              <a:rPr lang="en-US" sz="3200" u="sng" dirty="0">
                <a:solidFill>
                  <a:prstClr val="black"/>
                </a:solidFill>
                <a:latin typeface="Times New Roman" pitchFamily="18" charset="0"/>
                <a:cs typeface="Times New Roman" pitchFamily="18" charset="0"/>
              </a:rPr>
              <a:t> </a:t>
            </a:r>
            <a:r>
              <a:rPr lang="en-US" sz="3200" u="sng" dirty="0" err="1">
                <a:solidFill>
                  <a:prstClr val="black"/>
                </a:solidFill>
                <a:latin typeface="Times New Roman" pitchFamily="18" charset="0"/>
                <a:cs typeface="Times New Roman" pitchFamily="18" charset="0"/>
              </a:rPr>
              <a:t>tính</a:t>
            </a:r>
            <a:r>
              <a:rPr lang="en-US" sz="3200" u="sng" dirty="0">
                <a:solidFill>
                  <a:prstClr val="black"/>
                </a:solidFill>
                <a:latin typeface="Times New Roman" pitchFamily="18" charset="0"/>
                <a:cs typeface="Times New Roman" pitchFamily="18" charset="0"/>
              </a:rPr>
              <a:t> </a:t>
            </a:r>
            <a:r>
              <a:rPr lang="en-US" sz="3200" u="sng"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chăm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ăn</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695288" y="3505200"/>
            <a:ext cx="10174515" cy="615529"/>
          </a:xfrm>
          <a:prstGeom prst="rect">
            <a:avLst/>
          </a:prstGeom>
          <a:noFill/>
        </p:spPr>
        <p:txBody>
          <a:bodyPr wrap="square" lIns="121896" tIns="60948" rIns="121896" bIns="60948" rtlCol="0">
            <a:spAutoFit/>
          </a:bodyPr>
          <a:lstStyle/>
          <a:p>
            <a:pPr fontAlgn="auto">
              <a:spcBef>
                <a:spcPts val="0"/>
              </a:spcBef>
              <a:spcAft>
                <a:spcPts val="0"/>
              </a:spcAft>
            </a:pPr>
            <a:r>
              <a:rPr lang="en-US" sz="3200" dirty="0">
                <a:solidFill>
                  <a:prstClr val="black"/>
                </a:solidFill>
                <a:latin typeface="Times New Roman" pitchFamily="18" charset="0"/>
                <a:cs typeface="Times New Roman" pitchFamily="18" charset="0"/>
              </a:rPr>
              <a:t>=&gt;</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niệm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cụm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cụm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a:t>
            </a:r>
          </a:p>
        </p:txBody>
      </p:sp>
      <p:sp>
        <p:nvSpPr>
          <p:cNvPr id="12" name="TextBox 11"/>
          <p:cNvSpPr txBox="1"/>
          <p:nvPr/>
        </p:nvSpPr>
        <p:spPr>
          <a:xfrm>
            <a:off x="861646" y="4120729"/>
            <a:ext cx="9956800" cy="615529"/>
          </a:xfrm>
          <a:prstGeom prst="rect">
            <a:avLst/>
          </a:prstGeom>
          <a:noFill/>
        </p:spPr>
        <p:txBody>
          <a:bodyPr wrap="square" lIns="121896" tIns="60948" rIns="121896" bIns="60948" rtlCol="0">
            <a:spAutoFit/>
          </a:bodyPr>
          <a:lstStyle/>
          <a:p>
            <a:pPr fontAlgn="auto">
              <a:spcBef>
                <a:spcPts val="0"/>
              </a:spcBef>
              <a:spcAft>
                <a:spcPts val="0"/>
              </a:spcAft>
            </a:pPr>
            <a:r>
              <a:rPr lang="en-US" sz="3200" i="1"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VD: </a:t>
            </a:r>
            <a:r>
              <a:rPr lang="en-US" sz="3200" dirty="0" err="1">
                <a:solidFill>
                  <a:prstClr val="black"/>
                </a:solidFill>
                <a:latin typeface="Times New Roman" pitchFamily="18" charset="0"/>
                <a:cs typeface="Times New Roman" pitchFamily="18" charset="0"/>
              </a:rPr>
              <a:t>Giặc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đã</a:t>
            </a:r>
            <a:r>
              <a:rPr lang="en-US" sz="3200" dirty="0">
                <a:solidFill>
                  <a:prstClr val="black"/>
                </a:solidFill>
                <a:latin typeface="Times New Roman" pitchFamily="18" charset="0"/>
                <a:cs typeface="Times New Roman" pitchFamily="18" charset="0"/>
              </a:rPr>
              <a:t> </a:t>
            </a:r>
            <a:r>
              <a:rPr lang="en-US" sz="3200" b="1" i="1" u="sng" dirty="0" err="1">
                <a:solidFill>
                  <a:prstClr val="black"/>
                </a:solidFill>
                <a:latin typeface="Times New Roman" pitchFamily="18" charset="0"/>
                <a:cs typeface="Times New Roman" pitchFamily="18" charset="0"/>
              </a:rPr>
              <a:t>xâm</a:t>
            </a:r>
            <a:r>
              <a:rPr lang="en-US" sz="3200" b="1" i="1" u="sng" dirty="0">
                <a:solidFill>
                  <a:prstClr val="black"/>
                </a:solidFill>
                <a:latin typeface="Times New Roman" pitchFamily="18" charset="0"/>
                <a:cs typeface="Times New Roman" pitchFamily="18" charset="0"/>
              </a:rPr>
              <a:t> </a:t>
            </a:r>
            <a:r>
              <a:rPr lang="en-US" sz="3200" b="1" i="1" u="sng" dirty="0" err="1">
                <a:solidFill>
                  <a:prstClr val="black"/>
                </a:solidFill>
                <a:latin typeface="Times New Roman" pitchFamily="18" charset="0"/>
                <a:cs typeface="Times New Roman" pitchFamily="18" charset="0"/>
              </a:rPr>
              <a:t>phạm</a:t>
            </a:r>
            <a:r>
              <a:rPr lang="en-US" sz="3200" b="1" i="1" u="sng" dirty="0">
                <a:solidFill>
                  <a:prstClr val="black"/>
                </a:solidFill>
                <a:latin typeface="Times New Roman" pitchFamily="18" charset="0"/>
                <a:cs typeface="Times New Roman" pitchFamily="18" charset="0"/>
              </a:rPr>
              <a:t> </a:t>
            </a:r>
            <a:r>
              <a:rPr lang="en-US" sz="3200" b="1" i="1" u="sng" dirty="0" err="1">
                <a:solidFill>
                  <a:prstClr val="black"/>
                </a:solidFill>
                <a:latin typeface="Times New Roman" pitchFamily="18" charset="0"/>
                <a:cs typeface="Times New Roman" pitchFamily="18" charset="0"/>
              </a:rPr>
              <a:t>bờ</a:t>
            </a:r>
            <a:r>
              <a:rPr lang="en-US" sz="3200" b="1" i="1" u="sng" dirty="0">
                <a:solidFill>
                  <a:prstClr val="black"/>
                </a:solidFill>
                <a:latin typeface="Times New Roman" pitchFamily="18" charset="0"/>
                <a:cs typeface="Times New Roman" pitchFamily="18" charset="0"/>
              </a:rPr>
              <a:t> </a:t>
            </a:r>
            <a:r>
              <a:rPr lang="en-US" sz="3200" b="1" i="1" u="sng" dirty="0" err="1">
                <a:solidFill>
                  <a:prstClr val="black"/>
                </a:solidFill>
                <a:latin typeface="Times New Roman" pitchFamily="18" charset="0"/>
                <a:cs typeface="Times New Roman" pitchFamily="18" charset="0"/>
              </a:rPr>
              <a:t>cõi</a:t>
            </a:r>
            <a:r>
              <a:rPr lang="en-US" sz="3200" b="1" i="1" u="sng"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nước</a:t>
            </a:r>
            <a:r>
              <a:rPr lang="en-US" sz="3200" dirty="0">
                <a:solidFill>
                  <a:prstClr val="black"/>
                </a:solidFill>
                <a:latin typeface="Times New Roman" pitchFamily="18" charset="0"/>
                <a:cs typeface="Times New Roman" pitchFamily="18" charset="0"/>
              </a:rPr>
              <a:t> ta.</a:t>
            </a:r>
          </a:p>
        </p:txBody>
      </p:sp>
      <p:sp>
        <p:nvSpPr>
          <p:cNvPr id="16" name="TextBox 15"/>
          <p:cNvSpPr txBox="1"/>
          <p:nvPr/>
        </p:nvSpPr>
        <p:spPr>
          <a:xfrm>
            <a:off x="1103084" y="667301"/>
            <a:ext cx="9347200" cy="1107971"/>
          </a:xfrm>
          <a:prstGeom prst="rect">
            <a:avLst/>
          </a:prstGeom>
          <a:noFill/>
        </p:spPr>
        <p:txBody>
          <a:bodyPr wrap="square" lIns="121896" tIns="60948" rIns="121896" bIns="60948" rtlCol="0">
            <a:spAutoFit/>
          </a:bodyPr>
          <a:lstStyle/>
          <a:p>
            <a:pPr fontAlgn="auto">
              <a:spcBef>
                <a:spcPts val="0"/>
              </a:spcBef>
              <a:spcAft>
                <a:spcPts val="0"/>
              </a:spcAft>
            </a:pPr>
            <a:r>
              <a:rPr lang="en-US" sz="3200" b="1" dirty="0">
                <a:solidFill>
                  <a:prstClr val="black"/>
                </a:solidFill>
                <a:latin typeface="Times New Roman" pitchFamily="18" charset="0"/>
                <a:cs typeface="Times New Roman" pitchFamily="18" charset="0"/>
              </a:rPr>
              <a:t> III. CỤM TỪ (</a:t>
            </a:r>
            <a:r>
              <a:rPr lang="en-US" sz="3200" b="1" dirty="0" err="1">
                <a:solidFill>
                  <a:prstClr val="black"/>
                </a:solidFill>
                <a:latin typeface="Times New Roman" pitchFamily="18" charset="0"/>
                <a:cs typeface="Times New Roman" pitchFamily="18" charset="0"/>
              </a:rPr>
              <a:t>Cụm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động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từ</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cụm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tính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từ</a:t>
            </a:r>
            <a:r>
              <a:rPr lang="en-US" sz="3200" b="1" dirty="0">
                <a:solidFill>
                  <a:prstClr val="black"/>
                </a:solidFill>
                <a:latin typeface="Times New Roman" pitchFamily="18" charset="0"/>
                <a:cs typeface="Times New Roman" pitchFamily="18" charset="0"/>
              </a:rPr>
              <a:t>)</a:t>
            </a:r>
          </a:p>
          <a:p>
            <a:pPr lvl="0" fontAlgn="auto">
              <a:spcBef>
                <a:spcPts val="0"/>
              </a:spcBef>
              <a:spcAft>
                <a:spcPts val="0"/>
              </a:spcAft>
            </a:pPr>
            <a:r>
              <a:rPr lang="en-US" sz="3200" b="1" u="sng" dirty="0" err="1">
                <a:solidFill>
                  <a:prstClr val="black"/>
                </a:solidFill>
                <a:latin typeface="Times New Roman" pitchFamily="18" charset="0"/>
                <a:cs typeface="Times New Roman" pitchFamily="18" charset="0"/>
              </a:rPr>
              <a:t>Bài</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tâp</a:t>
            </a:r>
            <a:r>
              <a:rPr lang="en-US" sz="3200" b="1" u="sng" dirty="0">
                <a:solidFill>
                  <a:prstClr val="black"/>
                </a:solidFill>
                <a:latin typeface="Times New Roman" pitchFamily="18" charset="0"/>
                <a:cs typeface="Times New Roman" pitchFamily="18" charset="0"/>
              </a:rPr>
              <a:t> 3</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Chỉ</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cụm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23821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152400"/>
            <a:ext cx="12192001" cy="6858000"/>
          </a:xfrm>
          <a:prstGeom prst="rect">
            <a:avLst/>
          </a:prstGeom>
          <a:noFill/>
          <a:ln w="9525">
            <a:noFill/>
            <a:miter lim="800000"/>
            <a:headEnd/>
            <a:tailEnd/>
          </a:ln>
        </p:spPr>
      </p:pic>
      <p:sp>
        <p:nvSpPr>
          <p:cNvPr id="7" name="TextBox 6"/>
          <p:cNvSpPr txBox="1"/>
          <p:nvPr/>
        </p:nvSpPr>
        <p:spPr>
          <a:xfrm>
            <a:off x="1117614" y="1498600"/>
            <a:ext cx="10319657" cy="1107963"/>
          </a:xfrm>
          <a:prstGeom prst="rect">
            <a:avLst/>
          </a:prstGeom>
          <a:noFill/>
        </p:spPr>
        <p:txBody>
          <a:bodyPr wrap="square" lIns="121888" tIns="60944" rIns="121888" bIns="60944" rtlCol="0">
            <a:spAutoFit/>
          </a:bodyPr>
          <a:lstStyle/>
          <a:p>
            <a:pPr fontAlgn="auto">
              <a:spcBef>
                <a:spcPts val="0"/>
              </a:spcBef>
              <a:spcAft>
                <a:spcPts val="0"/>
              </a:spcAft>
            </a:pPr>
            <a:r>
              <a:rPr lang="en-US" sz="3200" b="1" u="sng" dirty="0" err="1">
                <a:solidFill>
                  <a:prstClr val="black"/>
                </a:solidFill>
                <a:latin typeface="Times New Roman" pitchFamily="18" charset="0"/>
                <a:cs typeface="Times New Roman" pitchFamily="18" charset="0"/>
              </a:rPr>
              <a:t>Bài</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tập</a:t>
            </a:r>
            <a:r>
              <a:rPr lang="en-US" sz="3200" b="1" u="sng" dirty="0">
                <a:solidFill>
                  <a:prstClr val="black"/>
                </a:solidFill>
                <a:latin typeface="Times New Roman" pitchFamily="18" charset="0"/>
                <a:cs typeface="Times New Roman" pitchFamily="18" charset="0"/>
              </a:rPr>
              <a:t> 4</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Cấu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trúc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phép</a:t>
            </a:r>
            <a:r>
              <a:rPr lang="en-US" sz="3200" dirty="0">
                <a:solidFill>
                  <a:prstClr val="black"/>
                </a:solidFill>
                <a:latin typeface="Times New Roman" pitchFamily="18" charset="0"/>
                <a:cs typeface="Times New Roman" pitchFamily="18" charset="0"/>
              </a:rPr>
              <a:t> so </a:t>
            </a:r>
            <a:r>
              <a:rPr lang="en-US" sz="3200" dirty="0" err="1">
                <a:solidFill>
                  <a:prstClr val="black"/>
                </a:solidFill>
                <a:latin typeface="Times New Roman" pitchFamily="18" charset="0"/>
                <a:cs typeface="Times New Roman" pitchFamily="18" charset="0"/>
              </a:rPr>
              <a:t>sánh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cụm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lớn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nhanh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rạ</a:t>
            </a:r>
            <a:r>
              <a:rPr lang="en-US" sz="3200" dirty="0">
                <a:solidFill>
                  <a:prstClr val="black"/>
                </a:solidFill>
                <a:latin typeface="Times New Roman" pitchFamily="18" charset="0"/>
                <a:cs typeface="Times New Roman" pitchFamily="18" charset="0"/>
              </a:rPr>
              <a:t>: </a:t>
            </a:r>
          </a:p>
        </p:txBody>
      </p:sp>
      <p:sp>
        <p:nvSpPr>
          <p:cNvPr id="11" name="TextBox 10"/>
          <p:cNvSpPr txBox="1"/>
          <p:nvPr/>
        </p:nvSpPr>
        <p:spPr>
          <a:xfrm>
            <a:off x="926123" y="2606563"/>
            <a:ext cx="10174515" cy="615521"/>
          </a:xfrm>
          <a:prstGeom prst="rect">
            <a:avLst/>
          </a:prstGeom>
          <a:noFill/>
        </p:spPr>
        <p:txBody>
          <a:bodyPr wrap="square" lIns="121888" tIns="60944" rIns="121888" bIns="60944" rtlCol="0">
            <a:spAutoFit/>
          </a:bodyPr>
          <a:lstStyle/>
          <a:p>
            <a:pPr fontAlgn="auto">
              <a:spcBef>
                <a:spcPts val="0"/>
              </a:spcBef>
              <a:spcAft>
                <a:spcPts val="0"/>
              </a:spcAft>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b="1" i="1" dirty="0">
                <a:solidFill>
                  <a:prstClr val="black"/>
                </a:solidFill>
                <a:latin typeface="Times New Roman" pitchFamily="18" charset="0"/>
                <a:cs typeface="Times New Roman" pitchFamily="18" charset="0"/>
              </a:rPr>
              <a:t>“A </a:t>
            </a:r>
            <a:r>
              <a:rPr lang="en-US" sz="3200" b="1" i="1" dirty="0" err="1">
                <a:solidFill>
                  <a:prstClr val="black"/>
                </a:solidFill>
                <a:latin typeface="Times New Roman" pitchFamily="18" charset="0"/>
                <a:cs typeface="Times New Roman" pitchFamily="18" charset="0"/>
              </a:rPr>
              <a:t>như</a:t>
            </a:r>
            <a:r>
              <a:rPr lang="en-US" sz="3200" b="1" i="1" dirty="0">
                <a:solidFill>
                  <a:prstClr val="black"/>
                </a:solidFill>
                <a:latin typeface="Times New Roman" pitchFamily="18" charset="0"/>
                <a:cs typeface="Times New Roman" pitchFamily="18" charset="0"/>
              </a:rPr>
              <a:t> B”</a:t>
            </a:r>
          </a:p>
        </p:txBody>
      </p:sp>
      <p:sp>
        <p:nvSpPr>
          <p:cNvPr id="12" name="TextBox 11"/>
          <p:cNvSpPr txBox="1"/>
          <p:nvPr/>
        </p:nvSpPr>
        <p:spPr>
          <a:xfrm>
            <a:off x="1023257" y="3448379"/>
            <a:ext cx="9956800" cy="1107963"/>
          </a:xfrm>
          <a:prstGeom prst="rect">
            <a:avLst/>
          </a:prstGeom>
          <a:noFill/>
        </p:spPr>
        <p:txBody>
          <a:bodyPr wrap="square" lIns="121888" tIns="60944" rIns="121888" bIns="60944" rtlCol="0">
            <a:spAutoFit/>
          </a:bodyPr>
          <a:lstStyle/>
          <a:p>
            <a:pPr fontAlgn="auto">
              <a:spcBef>
                <a:spcPts val="0"/>
              </a:spcBef>
              <a:spcAft>
                <a:spcPts val="0"/>
              </a:spcAft>
            </a:pPr>
            <a:r>
              <a:rPr lang="en-US" sz="3200" b="1" dirty="0" err="1">
                <a:solidFill>
                  <a:prstClr val="black"/>
                </a:solidFill>
                <a:latin typeface="Times New Roman" pitchFamily="18" charset="0"/>
                <a:cs typeface="Times New Roman" pitchFamily="18" charset="0"/>
              </a:rPr>
              <a:t>Vận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dụng</a:t>
            </a:r>
            <a:r>
              <a:rPr lang="en-US" sz="3200" b="1"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Giặc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Ân</a:t>
            </a:r>
            <a:r>
              <a:rPr lang="en-US" sz="3200"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chết</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như</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ngả</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rạ</a:t>
            </a:r>
            <a:r>
              <a:rPr lang="en-US" sz="3200" dirty="0">
                <a:solidFill>
                  <a:prstClr val="black"/>
                </a:solidFill>
                <a:latin typeface="Times New Roman" pitchFamily="18" charset="0"/>
                <a:cs typeface="Times New Roman" pitchFamily="18" charset="0"/>
              </a:rPr>
              <a:t>.</a:t>
            </a:r>
          </a:p>
          <a:p>
            <a:pPr fontAlgn="auto">
              <a:spcBef>
                <a:spcPts val="0"/>
              </a:spcBef>
              <a:spcAft>
                <a:spcPts val="0"/>
              </a:spcAft>
            </a:pP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Thánh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Gióng</a:t>
            </a:r>
            <a:r>
              <a:rPr lang="en-US" sz="3200"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lớn</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nhah</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như</a:t>
            </a:r>
            <a:r>
              <a:rPr lang="en-US" sz="3200" b="1" i="1" dirty="0">
                <a:solidFill>
                  <a:prstClr val="black"/>
                </a:solidFill>
                <a:latin typeface="Times New Roman" pitchFamily="18" charset="0"/>
                <a:cs typeface="Times New Roman" pitchFamily="18" charset="0"/>
              </a:rPr>
              <a:t> </a:t>
            </a:r>
            <a:r>
              <a:rPr lang="en-US" sz="3200" b="1" i="1" dirty="0" err="1">
                <a:solidFill>
                  <a:prstClr val="black"/>
                </a:solidFill>
                <a:latin typeface="Times New Roman" pitchFamily="18" charset="0"/>
                <a:cs typeface="Times New Roman" pitchFamily="18" charset="0"/>
              </a:rPr>
              <a:t>thổi</a:t>
            </a:r>
            <a:r>
              <a:rPr lang="en-US" sz="3200" dirty="0">
                <a:solidFill>
                  <a:prstClr val="black"/>
                </a:solidFill>
                <a:latin typeface="Times New Roman" pitchFamily="18" charset="0"/>
                <a:cs typeface="Times New Roman" pitchFamily="18" charset="0"/>
              </a:rPr>
              <a:t>.</a:t>
            </a:r>
          </a:p>
        </p:txBody>
      </p:sp>
      <p:sp>
        <p:nvSpPr>
          <p:cNvPr id="16" name="TextBox 15"/>
          <p:cNvSpPr txBox="1"/>
          <p:nvPr/>
        </p:nvSpPr>
        <p:spPr>
          <a:xfrm>
            <a:off x="1103084" y="667305"/>
            <a:ext cx="9347200" cy="615553"/>
          </a:xfrm>
          <a:prstGeom prst="rect">
            <a:avLst/>
          </a:prstGeom>
          <a:noFill/>
        </p:spPr>
        <p:txBody>
          <a:bodyPr wrap="square" lIns="121888" tIns="60944" rIns="121888" bIns="60944" rtlCol="0">
            <a:spAutoFit/>
          </a:bodyPr>
          <a:lstStyle/>
          <a:p>
            <a:pPr fontAlgn="auto">
              <a:spcBef>
                <a:spcPts val="0"/>
              </a:spcBef>
              <a:spcAft>
                <a:spcPts val="0"/>
              </a:spcAft>
            </a:pPr>
            <a:r>
              <a:rPr lang="en-US" sz="3200" b="1" dirty="0">
                <a:solidFill>
                  <a:prstClr val="black"/>
                </a:solidFill>
                <a:latin typeface="Times New Roman" pitchFamily="18" charset="0"/>
                <a:cs typeface="Times New Roman" pitchFamily="18" charset="0"/>
              </a:rPr>
              <a:t> IV. BIỆN PHÁP TU TỪ (so </a:t>
            </a:r>
            <a:r>
              <a:rPr lang="en-US" sz="3200" b="1" dirty="0" err="1">
                <a:solidFill>
                  <a:prstClr val="black"/>
                </a:solidFill>
                <a:latin typeface="Times New Roman" pitchFamily="18" charset="0"/>
                <a:cs typeface="Times New Roman" pitchFamily="18" charset="0"/>
              </a:rPr>
              <a:t>sánh</a:t>
            </a:r>
            <a:r>
              <a:rPr lang="en-US" sz="3200" b="1"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821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7" descr="khung anh3"/>
          <p:cNvPicPr>
            <a:picLocks noGrp="1" noChangeAspect="1" noChangeArrowheads="1"/>
          </p:cNvPicPr>
          <p:nvPr>
            <p:ph idx="1"/>
          </p:nvPr>
        </p:nvPicPr>
        <p:blipFill>
          <a:blip r:embed="rId2"/>
          <a:srcRect/>
          <a:stretch>
            <a:fillRect/>
          </a:stretch>
        </p:blipFill>
        <p:spPr bwMode="auto">
          <a:xfrm>
            <a:off x="-1" y="-152400"/>
            <a:ext cx="12192001" cy="6858000"/>
          </a:xfrm>
          <a:prstGeom prst="rect">
            <a:avLst/>
          </a:prstGeom>
          <a:noFill/>
          <a:ln w="9525">
            <a:noFill/>
            <a:miter lim="800000"/>
            <a:headEnd/>
            <a:tailEnd/>
          </a:ln>
        </p:spPr>
      </p:pic>
      <p:sp>
        <p:nvSpPr>
          <p:cNvPr id="7" name="TextBox 6"/>
          <p:cNvSpPr txBox="1"/>
          <p:nvPr/>
        </p:nvSpPr>
        <p:spPr>
          <a:xfrm>
            <a:off x="1117614" y="1498600"/>
            <a:ext cx="10319657" cy="615521"/>
          </a:xfrm>
          <a:prstGeom prst="rect">
            <a:avLst/>
          </a:prstGeom>
          <a:noFill/>
        </p:spPr>
        <p:txBody>
          <a:bodyPr wrap="square" lIns="121888" tIns="60944" rIns="121888" bIns="60944" rtlCol="0">
            <a:spAutoFit/>
          </a:bodyPr>
          <a:lstStyle/>
          <a:p>
            <a:pPr fontAlgn="auto">
              <a:spcBef>
                <a:spcPts val="0"/>
              </a:spcBef>
              <a:spcAft>
                <a:spcPts val="0"/>
              </a:spcAft>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Soạn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Tinh</a:t>
            </a: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Thủy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Tinh</a:t>
            </a:r>
            <a:r>
              <a:rPr lang="en-US" sz="3200" dirty="0">
                <a:solidFill>
                  <a:prstClr val="black"/>
                </a:solidFill>
                <a:latin typeface="Times New Roman" pitchFamily="18" charset="0"/>
                <a:cs typeface="Times New Roman" pitchFamily="18" charset="0"/>
              </a:rPr>
              <a:t> </a:t>
            </a:r>
          </a:p>
        </p:txBody>
      </p:sp>
      <p:sp>
        <p:nvSpPr>
          <p:cNvPr id="11" name="TextBox 10"/>
          <p:cNvSpPr txBox="1"/>
          <p:nvPr/>
        </p:nvSpPr>
        <p:spPr>
          <a:xfrm>
            <a:off x="926123" y="2606563"/>
            <a:ext cx="10174515" cy="1600406"/>
          </a:xfrm>
          <a:prstGeom prst="rect">
            <a:avLst/>
          </a:prstGeom>
          <a:noFill/>
        </p:spPr>
        <p:txBody>
          <a:bodyPr wrap="square" lIns="121888" tIns="60944" rIns="121888" bIns="60944" rtlCol="0">
            <a:spAutoFit/>
          </a:bodyPr>
          <a:lstStyle/>
          <a:p>
            <a:pPr fontAlgn="auto">
              <a:spcBef>
                <a:spcPts val="0"/>
              </a:spcBef>
              <a:spcAft>
                <a:spcPts val="0"/>
              </a:spcAft>
            </a:pP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nối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với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đoạn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văn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khoảng</a:t>
            </a:r>
            <a:r>
              <a:rPr lang="en-US" sz="3200" dirty="0">
                <a:solidFill>
                  <a:prstClr val="black"/>
                </a:solidFill>
                <a:latin typeface="Times New Roman" pitchFamily="18" charset="0"/>
                <a:cs typeface="Times New Roman" pitchFamily="18" charset="0"/>
              </a:rPr>
              <a:t> 5-7 </a:t>
            </a: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ảnh</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hành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Thánh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ấn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tượng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sắc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nhất</a:t>
            </a:r>
            <a:endParaRPr lang="en-US" sz="3200" b="1" i="1" dirty="0">
              <a:solidFill>
                <a:prstClr val="black"/>
              </a:solidFill>
              <a:latin typeface="Times New Roman" pitchFamily="18" charset="0"/>
              <a:cs typeface="Times New Roman" pitchFamily="18" charset="0"/>
            </a:endParaRPr>
          </a:p>
        </p:txBody>
      </p:sp>
      <p:sp>
        <p:nvSpPr>
          <p:cNvPr id="16" name="TextBox 15"/>
          <p:cNvSpPr txBox="1"/>
          <p:nvPr/>
        </p:nvSpPr>
        <p:spPr>
          <a:xfrm>
            <a:off x="3048000" y="667305"/>
            <a:ext cx="6172200" cy="615553"/>
          </a:xfrm>
          <a:prstGeom prst="rect">
            <a:avLst/>
          </a:prstGeom>
          <a:noFill/>
        </p:spPr>
        <p:txBody>
          <a:bodyPr wrap="square" lIns="121888" tIns="60944" rIns="121888" bIns="60944" rtlCol="0">
            <a:spAutoFit/>
          </a:bodyPr>
          <a:lstStyle/>
          <a:p>
            <a:pPr fontAlgn="auto">
              <a:spcBef>
                <a:spcPts val="0"/>
              </a:spcBef>
              <a:spcAft>
                <a:spcPts val="0"/>
              </a:spcAft>
            </a:pPr>
            <a:r>
              <a:rPr lang="en-US" sz="3200" b="1" dirty="0">
                <a:solidFill>
                  <a:prstClr val="black"/>
                </a:solidFill>
                <a:latin typeface="Times New Roman" pitchFamily="18" charset="0"/>
                <a:cs typeface="Times New Roman" pitchFamily="18" charset="0"/>
              </a:rPr>
              <a:t> HƯỚNG DẪN TỰ HỌC</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3097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4"/>
          <p:cNvGrpSpPr>
            <a:grpSpLocks/>
          </p:cNvGrpSpPr>
          <p:nvPr/>
        </p:nvGrpSpPr>
        <p:grpSpPr bwMode="auto">
          <a:xfrm>
            <a:off x="3672305" y="4510354"/>
            <a:ext cx="5938187" cy="2585322"/>
            <a:chOff x="4946994" y="1235657"/>
            <a:chExt cx="3019081" cy="2580509"/>
          </a:xfrm>
        </p:grpSpPr>
        <p:pic>
          <p:nvPicPr>
            <p:cNvPr id="6164" name="Picture 25"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Box 26"/>
            <p:cNvSpPr txBox="1">
              <a:spLocks noChangeArrowheads="1"/>
            </p:cNvSpPr>
            <p:nvPr/>
          </p:nvSpPr>
          <p:spPr bwMode="auto">
            <a:xfrm>
              <a:off x="4946994" y="1235657"/>
              <a:ext cx="1303137" cy="25805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6147" name="Group 21"/>
          <p:cNvGrpSpPr>
            <a:grpSpLocks/>
          </p:cNvGrpSpPr>
          <p:nvPr/>
        </p:nvGrpSpPr>
        <p:grpSpPr bwMode="auto">
          <a:xfrm>
            <a:off x="1676400" y="2133606"/>
            <a:ext cx="5562600" cy="2585322"/>
            <a:chOff x="609600" y="1072277"/>
            <a:chExt cx="2971800" cy="2436533"/>
          </a:xfrm>
        </p:grpSpPr>
        <p:pic>
          <p:nvPicPr>
            <p:cNvPr id="6162" name="Picture 2"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Box 23"/>
            <p:cNvSpPr txBox="1">
              <a:spLocks noChangeArrowheads="1"/>
            </p:cNvSpPr>
            <p:nvPr/>
          </p:nvSpPr>
          <p:spPr bwMode="auto">
            <a:xfrm>
              <a:off x="2057400" y="1072277"/>
              <a:ext cx="1524000" cy="2436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2860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860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D:\VĂN 6( 18-19)\Thánh Gióng\Thánh Gióng\Truyện tranh thánh gióng\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121" y="4773143"/>
            <a:ext cx="338480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857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
            <a:ext cx="30480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962400" y="1557339"/>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1</a:t>
            </a:r>
          </a:p>
        </p:txBody>
      </p:sp>
      <p:sp>
        <p:nvSpPr>
          <p:cNvPr id="13" name="Rounded Rectangle 12"/>
          <p:cNvSpPr/>
          <p:nvPr/>
        </p:nvSpPr>
        <p:spPr>
          <a:xfrm>
            <a:off x="69342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2</a:t>
            </a:r>
          </a:p>
        </p:txBody>
      </p:sp>
      <p:sp>
        <p:nvSpPr>
          <p:cNvPr id="14" name="Rounded Rectangle 13"/>
          <p:cNvSpPr/>
          <p:nvPr/>
        </p:nvSpPr>
        <p:spPr>
          <a:xfrm>
            <a:off x="10058400" y="1600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3</a:t>
            </a:r>
          </a:p>
        </p:txBody>
      </p:sp>
      <p:sp>
        <p:nvSpPr>
          <p:cNvPr id="15" name="Rounded Rectangle 14"/>
          <p:cNvSpPr/>
          <p:nvPr/>
        </p:nvSpPr>
        <p:spPr>
          <a:xfrm>
            <a:off x="3767139" y="414337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4</a:t>
            </a:r>
          </a:p>
        </p:txBody>
      </p:sp>
      <p:sp>
        <p:nvSpPr>
          <p:cNvPr id="16" name="Rounded Rectangle 15"/>
          <p:cNvSpPr/>
          <p:nvPr/>
        </p:nvSpPr>
        <p:spPr>
          <a:xfrm>
            <a:off x="69342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5</a:t>
            </a:r>
          </a:p>
        </p:txBody>
      </p:sp>
      <p:sp>
        <p:nvSpPr>
          <p:cNvPr id="17" name="Rounded Rectangle 16"/>
          <p:cNvSpPr/>
          <p:nvPr/>
        </p:nvSpPr>
        <p:spPr>
          <a:xfrm>
            <a:off x="10058400" y="40862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6</a:t>
            </a:r>
          </a:p>
        </p:txBody>
      </p:sp>
      <p:sp>
        <p:nvSpPr>
          <p:cNvPr id="18" name="Rounded Rectangle 17"/>
          <p:cNvSpPr/>
          <p:nvPr/>
        </p:nvSpPr>
        <p:spPr>
          <a:xfrm>
            <a:off x="4648200" y="6357939"/>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7</a:t>
            </a:r>
          </a:p>
        </p:txBody>
      </p:sp>
      <p:sp>
        <p:nvSpPr>
          <p:cNvPr id="28" name="Rounded Rectangle 27"/>
          <p:cNvSpPr/>
          <p:nvPr/>
        </p:nvSpPr>
        <p:spPr>
          <a:xfrm>
            <a:off x="8839200" y="6357939"/>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8</a:t>
            </a:r>
          </a:p>
        </p:txBody>
      </p:sp>
    </p:spTree>
    <p:extLst>
      <p:ext uri="{BB962C8B-B14F-4D97-AF65-F5344CB8AC3E}">
        <p14:creationId xmlns:p14="http://schemas.microsoft.com/office/powerpoint/2010/main" val="587238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2"/>
          <p:cNvGrpSpPr>
            <a:grpSpLocks/>
          </p:cNvGrpSpPr>
          <p:nvPr/>
        </p:nvGrpSpPr>
        <p:grpSpPr bwMode="auto">
          <a:xfrm>
            <a:off x="-1295400" y="4495806"/>
            <a:ext cx="6096000" cy="2585322"/>
            <a:chOff x="4191000" y="1295400"/>
            <a:chExt cx="3304476" cy="2584610"/>
          </a:xfrm>
        </p:grpSpPr>
        <p:pic>
          <p:nvPicPr>
            <p:cNvPr id="7196" name="Picture 33"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488" y="1752600"/>
              <a:ext cx="26139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TextBox 34"/>
            <p:cNvSpPr txBox="1">
              <a:spLocks noChangeArrowheads="1"/>
            </p:cNvSpPr>
            <p:nvPr/>
          </p:nvSpPr>
          <p:spPr bwMode="auto">
            <a:xfrm>
              <a:off x="4191000" y="1295400"/>
              <a:ext cx="1981200" cy="2584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grpSp>
      <p:grpSp>
        <p:nvGrpSpPr>
          <p:cNvPr id="7171" name="Group 29"/>
          <p:cNvGrpSpPr>
            <a:grpSpLocks/>
          </p:cNvGrpSpPr>
          <p:nvPr/>
        </p:nvGrpSpPr>
        <p:grpSpPr bwMode="auto">
          <a:xfrm>
            <a:off x="7786691" y="2310825"/>
            <a:ext cx="6286500" cy="2339101"/>
            <a:chOff x="609600" y="1072277"/>
            <a:chExt cx="3429000" cy="2560042"/>
          </a:xfrm>
        </p:grpSpPr>
        <p:pic>
          <p:nvPicPr>
            <p:cNvPr id="7194" name="Picture 2" descr="D:\VĂN 6( 18-19)\Thánh Gióng\Thánh Gióng\Truyện tranh thánh gión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93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TextBox 31"/>
            <p:cNvSpPr txBox="1">
              <a:spLocks noChangeArrowheads="1"/>
            </p:cNvSpPr>
            <p:nvPr/>
          </p:nvSpPr>
          <p:spPr bwMode="auto">
            <a:xfrm>
              <a:off x="2057400" y="1072277"/>
              <a:ext cx="1981200" cy="2560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a:p>
              <a:pPr eaLnBrk="1" hangingPunct="1"/>
              <a:endParaRPr lang="en-US" altLang="en-US" sz="1600">
                <a:latin typeface="Arail"/>
              </a:endParaRPr>
            </a:p>
          </p:txBody>
        </p:sp>
      </p:gr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530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34892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2387027"/>
            <a:ext cx="2819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D:\VĂN 6( 18-19)\Thánh Gióng\Thánh Gióng\Truyện tranh thánh gióng\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5564" y="0"/>
            <a:ext cx="29924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7224713" y="61722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2</a:t>
            </a:r>
          </a:p>
        </p:txBody>
      </p:sp>
      <p:sp>
        <p:nvSpPr>
          <p:cNvPr id="19" name="Rounded Rectangle 18"/>
          <p:cNvSpPr/>
          <p:nvPr/>
        </p:nvSpPr>
        <p:spPr>
          <a:xfrm>
            <a:off x="10058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7</a:t>
            </a:r>
          </a:p>
        </p:txBody>
      </p:sp>
      <p:sp>
        <p:nvSpPr>
          <p:cNvPr id="20" name="Rounded Rectangle 19"/>
          <p:cNvSpPr/>
          <p:nvPr/>
        </p:nvSpPr>
        <p:spPr>
          <a:xfrm>
            <a:off x="6858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5</a:t>
            </a:r>
          </a:p>
        </p:txBody>
      </p:sp>
      <p:sp>
        <p:nvSpPr>
          <p:cNvPr id="21" name="Rounded Rectangle 20"/>
          <p:cNvSpPr/>
          <p:nvPr/>
        </p:nvSpPr>
        <p:spPr>
          <a:xfrm>
            <a:off x="9796463" y="38348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4</a:t>
            </a:r>
          </a:p>
        </p:txBody>
      </p:sp>
      <p:sp>
        <p:nvSpPr>
          <p:cNvPr id="22" name="Rounded Rectangle 21"/>
          <p:cNvSpPr/>
          <p:nvPr/>
        </p:nvSpPr>
        <p:spPr>
          <a:xfrm>
            <a:off x="69342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3</a:t>
            </a:r>
          </a:p>
        </p:txBody>
      </p:sp>
      <p:sp>
        <p:nvSpPr>
          <p:cNvPr id="23" name="Rounded Rectangle 22"/>
          <p:cNvSpPr/>
          <p:nvPr/>
        </p:nvSpPr>
        <p:spPr>
          <a:xfrm>
            <a:off x="3962400" y="14478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1</a:t>
            </a:r>
          </a:p>
        </p:txBody>
      </p:sp>
      <p:sp>
        <p:nvSpPr>
          <p:cNvPr id="25" name="Rounded Rectangle 24"/>
          <p:cNvSpPr/>
          <p:nvPr/>
        </p:nvSpPr>
        <p:spPr>
          <a:xfrm>
            <a:off x="3810000" y="3911025"/>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6</a:t>
            </a:r>
          </a:p>
        </p:txBody>
      </p:sp>
      <p:sp>
        <p:nvSpPr>
          <p:cNvPr id="7185" name="Rectangle 15"/>
          <p:cNvSpPr>
            <a:spLocks noChangeArrowheads="1"/>
          </p:cNvSpPr>
          <p:nvPr/>
        </p:nvSpPr>
        <p:spPr bwMode="auto">
          <a:xfrm>
            <a:off x="1778010" y="1846267"/>
            <a:ext cx="2412783"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b="1" dirty="0" err="1">
                <a:latin typeface="Arail"/>
                <a:cs typeface="Times New Roman" pitchFamily="18" charset="0"/>
              </a:rPr>
              <a:t>Sự</a:t>
            </a:r>
            <a:r>
              <a:rPr lang="en-US" altLang="en-US" b="1" dirty="0">
                <a:latin typeface="Arail"/>
                <a:cs typeface="Times New Roman" pitchFamily="18" charset="0"/>
              </a:rPr>
              <a:t> </a:t>
            </a:r>
            <a:r>
              <a:rPr lang="en-US" altLang="en-US" b="1" dirty="0" err="1">
                <a:latin typeface="Arail"/>
                <a:cs typeface="Times New Roman" pitchFamily="18" charset="0"/>
              </a:rPr>
              <a:t>ra</a:t>
            </a:r>
            <a:r>
              <a:rPr lang="en-US" altLang="en-US" b="1" dirty="0">
                <a:latin typeface="Arail"/>
                <a:cs typeface="Times New Roman" pitchFamily="18" charset="0"/>
              </a:rPr>
              <a:t> </a:t>
            </a:r>
            <a:r>
              <a:rPr lang="en-US" altLang="en-US" b="1" dirty="0" err="1">
                <a:latin typeface="Arail"/>
                <a:cs typeface="Times New Roman" pitchFamily="18" charset="0"/>
              </a:rPr>
              <a:t>đời</a:t>
            </a:r>
            <a:r>
              <a:rPr lang="en-US" altLang="en-US" b="1" dirty="0">
                <a:latin typeface="Arail"/>
                <a:cs typeface="Times New Roman" pitchFamily="18" charset="0"/>
              </a:rPr>
              <a:t> </a:t>
            </a:r>
            <a:r>
              <a:rPr lang="en-US" altLang="en-US" b="1" dirty="0" err="1">
                <a:latin typeface="Arail"/>
                <a:cs typeface="Times New Roman" pitchFamily="18" charset="0"/>
              </a:rPr>
              <a:t>của</a:t>
            </a:r>
            <a:r>
              <a:rPr lang="en-US" altLang="en-US" b="1" dirty="0">
                <a:latin typeface="Arail"/>
                <a:cs typeface="Times New Roman" pitchFamily="18" charset="0"/>
              </a:rPr>
              <a:t> </a:t>
            </a:r>
            <a:r>
              <a:rPr lang="en-US" altLang="en-US" b="1" dirty="0" err="1">
                <a:latin typeface="Arail"/>
                <a:cs typeface="Times New Roman" pitchFamily="18" charset="0"/>
              </a:rPr>
              <a:t>Gióng</a:t>
            </a:r>
            <a:endParaRPr lang="en-US" altLang="en-US" dirty="0">
              <a:latin typeface="Arail"/>
            </a:endParaRPr>
          </a:p>
        </p:txBody>
      </p:sp>
      <p:sp>
        <p:nvSpPr>
          <p:cNvPr id="7186" name="Rectangle 16"/>
          <p:cNvSpPr>
            <a:spLocks noChangeArrowheads="1"/>
          </p:cNvSpPr>
          <p:nvPr/>
        </p:nvSpPr>
        <p:spPr bwMode="auto">
          <a:xfrm>
            <a:off x="4724418" y="1828819"/>
            <a:ext cx="2932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p>
            <a:pPr eaLnBrk="1" hangingPunct="1"/>
            <a:r>
              <a:rPr lang="en-US" altLang="en-US" sz="1600" b="1" dirty="0" err="1">
                <a:latin typeface="Arail"/>
                <a:cs typeface="Times New Roman" pitchFamily="18" charset="0"/>
              </a:rPr>
              <a:t>Gióng</a:t>
            </a:r>
            <a:r>
              <a:rPr lang="en-US" altLang="en-US" sz="1600" b="1" dirty="0">
                <a:latin typeface="Arail"/>
                <a:cs typeface="Times New Roman" pitchFamily="18" charset="0"/>
              </a:rPr>
              <a:t> </a:t>
            </a:r>
            <a:r>
              <a:rPr lang="en-US" altLang="en-US" sz="1600" b="1" dirty="0" err="1">
                <a:latin typeface="Arail"/>
                <a:cs typeface="Times New Roman" pitchFamily="18" charset="0"/>
              </a:rPr>
              <a:t>biết</a:t>
            </a:r>
            <a:r>
              <a:rPr lang="en-US" altLang="en-US" sz="1600" b="1" dirty="0">
                <a:latin typeface="Arail"/>
                <a:cs typeface="Times New Roman" pitchFamily="18" charset="0"/>
              </a:rPr>
              <a:t> </a:t>
            </a:r>
            <a:r>
              <a:rPr lang="en-US" altLang="en-US" sz="1600" b="1" dirty="0" err="1">
                <a:latin typeface="Arail"/>
                <a:cs typeface="Times New Roman" pitchFamily="18" charset="0"/>
              </a:rPr>
              <a:t>nói</a:t>
            </a:r>
            <a:r>
              <a:rPr lang="en-US" altLang="en-US" sz="1600" b="1" dirty="0">
                <a:latin typeface="Arail"/>
                <a:cs typeface="Times New Roman" pitchFamily="18" charset="0"/>
              </a:rPr>
              <a:t> </a:t>
            </a:r>
            <a:r>
              <a:rPr lang="en-US" altLang="en-US" sz="1600" b="1" err="1">
                <a:latin typeface="Arail"/>
                <a:cs typeface="Times New Roman" pitchFamily="18" charset="0"/>
              </a:rPr>
              <a:t>và</a:t>
            </a:r>
            <a:r>
              <a:rPr lang="en-US" altLang="en-US" sz="1600" b="1">
                <a:latin typeface="Arail"/>
                <a:cs typeface="Times New Roman" pitchFamily="18" charset="0"/>
              </a:rPr>
              <a:t> đòi đi đánh </a:t>
            </a:r>
            <a:r>
              <a:rPr lang="en-US" altLang="en-US" sz="1600" b="1" dirty="0" err="1">
                <a:latin typeface="Arail"/>
                <a:cs typeface="Times New Roman" pitchFamily="18" charset="0"/>
              </a:rPr>
              <a:t>giặc</a:t>
            </a:r>
            <a:endParaRPr lang="en-US" altLang="en-US" sz="1600" dirty="0">
              <a:latin typeface="Arail"/>
            </a:endParaRPr>
          </a:p>
        </p:txBody>
      </p:sp>
      <p:sp>
        <p:nvSpPr>
          <p:cNvPr id="7187" name="Rectangle 23"/>
          <p:cNvSpPr>
            <a:spLocks noChangeArrowheads="1"/>
          </p:cNvSpPr>
          <p:nvPr/>
        </p:nvSpPr>
        <p:spPr bwMode="auto">
          <a:xfrm>
            <a:off x="7786706" y="1884365"/>
            <a:ext cx="291025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p>
            <a:pPr eaLnBrk="1" hangingPunct="1"/>
            <a:r>
              <a:rPr lang="en-US" altLang="en-US" sz="1600" b="1" dirty="0" err="1">
                <a:latin typeface="Arail"/>
                <a:cs typeface="Times New Roman" pitchFamily="18" charset="0"/>
              </a:rPr>
              <a:t>Gióng</a:t>
            </a:r>
            <a:r>
              <a:rPr lang="en-US" altLang="en-US" sz="1600" b="1" dirty="0">
                <a:latin typeface="Arail"/>
                <a:cs typeface="Times New Roman" pitchFamily="18" charset="0"/>
              </a:rPr>
              <a:t> </a:t>
            </a:r>
            <a:r>
              <a:rPr lang="en-US" altLang="en-US" sz="1600" b="1" dirty="0" err="1">
                <a:latin typeface="Arail"/>
                <a:cs typeface="Times New Roman" pitchFamily="18" charset="0"/>
              </a:rPr>
              <a:t>lớn</a:t>
            </a:r>
            <a:r>
              <a:rPr lang="en-US" altLang="en-US" sz="1600" b="1" dirty="0">
                <a:latin typeface="Arail"/>
                <a:cs typeface="Times New Roman" pitchFamily="18" charset="0"/>
              </a:rPr>
              <a:t> </a:t>
            </a:r>
            <a:r>
              <a:rPr lang="en-US" altLang="en-US" sz="1600" b="1" dirty="0" err="1">
                <a:latin typeface="Arail"/>
                <a:cs typeface="Times New Roman" pitchFamily="18" charset="0"/>
              </a:rPr>
              <a:t>nhanh</a:t>
            </a:r>
            <a:r>
              <a:rPr lang="en-US" altLang="en-US" sz="1600" b="1" dirty="0">
                <a:latin typeface="Arail"/>
                <a:cs typeface="Times New Roman" pitchFamily="18" charset="0"/>
              </a:rPr>
              <a:t> </a:t>
            </a:r>
            <a:r>
              <a:rPr lang="en-US" altLang="en-US" sz="1600" b="1" dirty="0" err="1">
                <a:latin typeface="Arail"/>
                <a:cs typeface="Times New Roman" pitchFamily="18" charset="0"/>
              </a:rPr>
              <a:t>như</a:t>
            </a:r>
            <a:r>
              <a:rPr lang="en-US" altLang="en-US" sz="1600" b="1" dirty="0">
                <a:latin typeface="Arail"/>
                <a:cs typeface="Times New Roman" pitchFamily="18" charset="0"/>
              </a:rPr>
              <a:t> </a:t>
            </a:r>
            <a:r>
              <a:rPr lang="en-US" altLang="en-US" sz="1600" b="1" dirty="0" err="1">
                <a:latin typeface="Arail"/>
                <a:cs typeface="Times New Roman" pitchFamily="18" charset="0"/>
              </a:rPr>
              <a:t>thổi</a:t>
            </a:r>
            <a:r>
              <a:rPr lang="en-US" altLang="en-US" sz="1600" b="1">
                <a:latin typeface="Arail"/>
                <a:cs typeface="Times New Roman" pitchFamily="18" charset="0"/>
              </a:rPr>
              <a:t>, </a:t>
            </a:r>
            <a:endParaRPr lang="en-US" altLang="en-US" sz="1600" dirty="0">
              <a:latin typeface="Arail"/>
            </a:endParaRPr>
          </a:p>
        </p:txBody>
      </p:sp>
      <p:sp>
        <p:nvSpPr>
          <p:cNvPr id="7188" name="Rectangle 26"/>
          <p:cNvSpPr>
            <a:spLocks noChangeArrowheads="1"/>
          </p:cNvSpPr>
          <p:nvPr/>
        </p:nvSpPr>
        <p:spPr bwMode="auto">
          <a:xfrm>
            <a:off x="4631053" y="4368245"/>
            <a:ext cx="2866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sz="1600" b="1">
                <a:latin typeface="Arail"/>
                <a:cs typeface="Times New Roman" pitchFamily="18" charset="0"/>
              </a:rPr>
              <a:t>Gióng nhổ bụi tre, đánh tan</a:t>
            </a:r>
          </a:p>
          <a:p>
            <a:pPr eaLnBrk="1" hangingPunct="1"/>
            <a:r>
              <a:rPr lang="en-US" altLang="en-US" sz="1600" b="1">
                <a:latin typeface="Arail"/>
                <a:cs typeface="Times New Roman" pitchFamily="18" charset="0"/>
              </a:rPr>
              <a:t> quân giặc.</a:t>
            </a:r>
            <a:endParaRPr lang="en-US" altLang="en-US" sz="1600" dirty="0">
              <a:latin typeface="Arail"/>
            </a:endParaRPr>
          </a:p>
        </p:txBody>
      </p:sp>
      <p:sp>
        <p:nvSpPr>
          <p:cNvPr id="7189" name="Rectangle 25"/>
          <p:cNvSpPr>
            <a:spLocks noChangeArrowheads="1"/>
          </p:cNvSpPr>
          <p:nvPr/>
        </p:nvSpPr>
        <p:spPr bwMode="auto">
          <a:xfrm>
            <a:off x="1524000" y="4368245"/>
            <a:ext cx="304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18" rIns="91412" bIns="45718">
            <a:spAutoFit/>
          </a:bodyPr>
          <a:lstStyle/>
          <a:p>
            <a:pPr eaLnBrk="1" hangingPunct="1"/>
            <a:r>
              <a:rPr lang="en-US" altLang="en-US" sz="1600" b="1">
                <a:latin typeface="Arail"/>
                <a:cs typeface="Times New Roman" pitchFamily="18" charset="0"/>
              </a:rPr>
              <a:t>Gióng vươn vai thành tráng sĩ  và đi </a:t>
            </a:r>
            <a:r>
              <a:rPr lang="en-US" altLang="en-US" sz="1600" b="1" dirty="0" err="1">
                <a:latin typeface="Arail"/>
                <a:cs typeface="Times New Roman" pitchFamily="18" charset="0"/>
              </a:rPr>
              <a:t>đánh</a:t>
            </a:r>
            <a:r>
              <a:rPr lang="en-US" altLang="en-US" sz="1600" b="1" dirty="0">
                <a:latin typeface="Arail"/>
                <a:cs typeface="Times New Roman" pitchFamily="18" charset="0"/>
              </a:rPr>
              <a:t> </a:t>
            </a:r>
            <a:r>
              <a:rPr lang="en-US" altLang="en-US" sz="1600" b="1" dirty="0" err="1">
                <a:latin typeface="Arail"/>
                <a:cs typeface="Times New Roman" pitchFamily="18" charset="0"/>
              </a:rPr>
              <a:t>giặc</a:t>
            </a:r>
            <a:r>
              <a:rPr lang="en-US" altLang="en-US" sz="1600" b="1" dirty="0">
                <a:latin typeface="Arail"/>
                <a:cs typeface="Times New Roman" pitchFamily="18" charset="0"/>
              </a:rPr>
              <a:t>.</a:t>
            </a:r>
            <a:endParaRPr lang="en-US" altLang="en-US" sz="1600" dirty="0">
              <a:latin typeface="Arail"/>
            </a:endParaRPr>
          </a:p>
        </p:txBody>
      </p:sp>
      <p:sp>
        <p:nvSpPr>
          <p:cNvPr id="7190" name="Rectangle 27"/>
          <p:cNvSpPr>
            <a:spLocks noChangeArrowheads="1"/>
          </p:cNvSpPr>
          <p:nvPr/>
        </p:nvSpPr>
        <p:spPr bwMode="auto">
          <a:xfrm>
            <a:off x="8077200" y="4444445"/>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p>
            <a:pPr algn="ctr" eaLnBrk="1" hangingPunct="1"/>
            <a:r>
              <a:rPr lang="en-US" altLang="en-US" sz="1600" b="1">
                <a:latin typeface="Arail"/>
                <a:cs typeface="Times New Roman" pitchFamily="18" charset="0"/>
              </a:rPr>
              <a:t>Gióng đánh thắng giặc, bay về trời.</a:t>
            </a:r>
            <a:endParaRPr lang="en-US" altLang="en-US" sz="1600" b="1" dirty="0">
              <a:latin typeface="Arail"/>
            </a:endParaRPr>
          </a:p>
        </p:txBody>
      </p:sp>
      <p:sp>
        <p:nvSpPr>
          <p:cNvPr id="7191" name="Rectangle 28"/>
          <p:cNvSpPr>
            <a:spLocks noChangeArrowheads="1"/>
          </p:cNvSpPr>
          <p:nvPr/>
        </p:nvSpPr>
        <p:spPr bwMode="auto">
          <a:xfrm>
            <a:off x="5686075" y="6460125"/>
            <a:ext cx="246734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sz="1600" b="1" dirty="0" err="1">
                <a:latin typeface="Arail"/>
                <a:cs typeface="Times New Roman" pitchFamily="18" charset="0"/>
              </a:rPr>
              <a:t>Những</a:t>
            </a:r>
            <a:r>
              <a:rPr lang="en-US" altLang="en-US" sz="1600" b="1" dirty="0">
                <a:latin typeface="Arail"/>
                <a:cs typeface="Times New Roman" pitchFamily="18" charset="0"/>
              </a:rPr>
              <a:t> </a:t>
            </a:r>
            <a:r>
              <a:rPr lang="en-US" altLang="en-US" sz="1600" b="1" dirty="0" err="1">
                <a:latin typeface="Arail"/>
                <a:cs typeface="Times New Roman" pitchFamily="18" charset="0"/>
              </a:rPr>
              <a:t>dấu</a:t>
            </a:r>
            <a:r>
              <a:rPr lang="en-US" altLang="en-US" sz="1600" b="1" dirty="0">
                <a:latin typeface="Arail"/>
                <a:cs typeface="Times New Roman" pitchFamily="18" charset="0"/>
              </a:rPr>
              <a:t> </a:t>
            </a:r>
            <a:r>
              <a:rPr lang="en-US" altLang="en-US" sz="1600" b="1" dirty="0" err="1">
                <a:latin typeface="Arail"/>
                <a:cs typeface="Times New Roman" pitchFamily="18" charset="0"/>
              </a:rPr>
              <a:t>tích</a:t>
            </a:r>
            <a:r>
              <a:rPr lang="en-US" altLang="en-US" sz="1600" b="1" dirty="0">
                <a:latin typeface="Arail"/>
                <a:cs typeface="Times New Roman" pitchFamily="18" charset="0"/>
              </a:rPr>
              <a:t> </a:t>
            </a:r>
            <a:r>
              <a:rPr lang="en-US" altLang="en-US" sz="1600" b="1" dirty="0" err="1">
                <a:latin typeface="Arail"/>
                <a:cs typeface="Times New Roman" pitchFamily="18" charset="0"/>
              </a:rPr>
              <a:t>còn</a:t>
            </a:r>
            <a:r>
              <a:rPr lang="en-US" altLang="en-US" sz="1600" b="1" dirty="0">
                <a:latin typeface="Arail"/>
                <a:cs typeface="Times New Roman" pitchFamily="18" charset="0"/>
              </a:rPr>
              <a:t> </a:t>
            </a:r>
            <a:r>
              <a:rPr lang="en-US" altLang="en-US" sz="1600" b="1" dirty="0" err="1">
                <a:latin typeface="Arail"/>
                <a:cs typeface="Times New Roman" pitchFamily="18" charset="0"/>
              </a:rPr>
              <a:t>lại</a:t>
            </a:r>
            <a:r>
              <a:rPr lang="en-US" altLang="en-US" sz="1600" b="1" dirty="0">
                <a:latin typeface="Arail"/>
                <a:cs typeface="Times New Roman" pitchFamily="18" charset="0"/>
              </a:rPr>
              <a:t>.</a:t>
            </a:r>
            <a:endParaRPr lang="en-US" altLang="en-US" sz="1600" dirty="0">
              <a:latin typeface="Arail"/>
            </a:endParaRPr>
          </a:p>
        </p:txBody>
      </p:sp>
      <p:sp>
        <p:nvSpPr>
          <p:cNvPr id="7192" name="Rectangle 35"/>
          <p:cNvSpPr>
            <a:spLocks noChangeArrowheads="1"/>
          </p:cNvSpPr>
          <p:nvPr/>
        </p:nvSpPr>
        <p:spPr bwMode="auto">
          <a:xfrm>
            <a:off x="1492252" y="6443245"/>
            <a:ext cx="377327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18" rIns="91412" bIns="45718">
            <a:spAutoFit/>
          </a:bodyPr>
          <a:lstStyle/>
          <a:p>
            <a:pPr eaLnBrk="1" hangingPunct="1"/>
            <a:r>
              <a:rPr lang="en-US" altLang="en-US" sz="1600" b="1" dirty="0" err="1">
                <a:latin typeface="Arail"/>
                <a:cs typeface="Times New Roman" pitchFamily="18" charset="0"/>
              </a:rPr>
              <a:t>Vua</a:t>
            </a:r>
            <a:r>
              <a:rPr lang="en-US" altLang="en-US" sz="1600" b="1" dirty="0">
                <a:latin typeface="Arail"/>
                <a:cs typeface="Times New Roman" pitchFamily="18" charset="0"/>
              </a:rPr>
              <a:t> </a:t>
            </a:r>
            <a:r>
              <a:rPr lang="en-US" altLang="en-US" sz="1600" b="1" dirty="0" err="1">
                <a:latin typeface="Arail"/>
                <a:cs typeface="Times New Roman" pitchFamily="18" charset="0"/>
              </a:rPr>
              <a:t>phong</a:t>
            </a:r>
            <a:r>
              <a:rPr lang="en-US" altLang="en-US" sz="1600" b="1" dirty="0">
                <a:latin typeface="Arail"/>
                <a:cs typeface="Times New Roman" pitchFamily="18" charset="0"/>
              </a:rPr>
              <a:t> </a:t>
            </a:r>
            <a:r>
              <a:rPr lang="en-US" altLang="en-US" sz="1600" b="1" dirty="0" err="1">
                <a:latin typeface="Arail"/>
                <a:cs typeface="Times New Roman" pitchFamily="18" charset="0"/>
              </a:rPr>
              <a:t>danh</a:t>
            </a:r>
            <a:r>
              <a:rPr lang="en-US" altLang="en-US" sz="1600" b="1" dirty="0">
                <a:latin typeface="Arail"/>
                <a:cs typeface="Times New Roman" pitchFamily="18" charset="0"/>
              </a:rPr>
              <a:t> </a:t>
            </a:r>
            <a:r>
              <a:rPr lang="en-US" altLang="en-US" sz="1600" b="1" dirty="0" err="1">
                <a:latin typeface="Arail"/>
                <a:cs typeface="Times New Roman" pitchFamily="18" charset="0"/>
              </a:rPr>
              <a:t>hiệu</a:t>
            </a:r>
            <a:r>
              <a:rPr lang="en-US" altLang="en-US" sz="1600" b="1" dirty="0">
                <a:latin typeface="Arail"/>
                <a:cs typeface="Times New Roman" pitchFamily="18" charset="0"/>
              </a:rPr>
              <a:t> </a:t>
            </a:r>
            <a:r>
              <a:rPr lang="en-US" altLang="en-US" sz="1600" b="1" dirty="0" err="1">
                <a:latin typeface="Arail"/>
                <a:cs typeface="Times New Roman" pitchFamily="18" charset="0"/>
              </a:rPr>
              <a:t>và</a:t>
            </a:r>
            <a:r>
              <a:rPr lang="en-US" altLang="en-US" sz="1600" b="1" dirty="0">
                <a:latin typeface="Arail"/>
                <a:cs typeface="Times New Roman" pitchFamily="18" charset="0"/>
              </a:rPr>
              <a:t> </a:t>
            </a:r>
            <a:r>
              <a:rPr lang="en-US" altLang="en-US" sz="1600" b="1" dirty="0" err="1">
                <a:latin typeface="Arail"/>
                <a:cs typeface="Times New Roman" pitchFamily="18" charset="0"/>
              </a:rPr>
              <a:t>lập</a:t>
            </a:r>
            <a:r>
              <a:rPr lang="en-US" altLang="en-US" sz="1600" b="1" dirty="0">
                <a:latin typeface="Arail"/>
                <a:cs typeface="Times New Roman" pitchFamily="18" charset="0"/>
              </a:rPr>
              <a:t> </a:t>
            </a:r>
            <a:r>
              <a:rPr lang="en-US" altLang="en-US" sz="1600" b="1" dirty="0" err="1">
                <a:latin typeface="Arail"/>
                <a:cs typeface="Times New Roman" pitchFamily="18" charset="0"/>
              </a:rPr>
              <a:t>đền</a:t>
            </a:r>
            <a:r>
              <a:rPr lang="en-US" altLang="en-US" sz="1600" b="1" dirty="0">
                <a:latin typeface="Arail"/>
                <a:cs typeface="Times New Roman" pitchFamily="18" charset="0"/>
              </a:rPr>
              <a:t> </a:t>
            </a:r>
            <a:r>
              <a:rPr lang="en-US" altLang="en-US" sz="1600" b="1" dirty="0" err="1">
                <a:latin typeface="Arail"/>
                <a:cs typeface="Times New Roman" pitchFamily="18" charset="0"/>
              </a:rPr>
              <a:t>thờ</a:t>
            </a:r>
            <a:r>
              <a:rPr lang="en-US" altLang="en-US" sz="1600" b="1" dirty="0">
                <a:latin typeface="Arail"/>
                <a:cs typeface="Times New Roman" pitchFamily="18" charset="0"/>
              </a:rPr>
              <a:t> </a:t>
            </a:r>
            <a:endParaRPr lang="en-US" altLang="en-US" sz="1600" dirty="0">
              <a:latin typeface="Arail"/>
            </a:endParaRPr>
          </a:p>
        </p:txBody>
      </p:sp>
      <p:sp>
        <p:nvSpPr>
          <p:cNvPr id="37" name="Rounded Rectangle 36"/>
          <p:cNvSpPr/>
          <p:nvPr/>
        </p:nvSpPr>
        <p:spPr>
          <a:xfrm>
            <a:off x="3429000" y="5943600"/>
            <a:ext cx="609600" cy="457200"/>
          </a:xfrm>
          <a:prstGeom prst="roundRect">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anchor="ctr"/>
          <a:lstStyle/>
          <a:p>
            <a:pPr algn="ctr" fontAlgn="auto">
              <a:spcBef>
                <a:spcPts val="0"/>
              </a:spcBef>
              <a:spcAft>
                <a:spcPts val="0"/>
              </a:spcAft>
              <a:defRPr/>
            </a:pPr>
            <a:r>
              <a:rPr lang="en-US" b="1" dirty="0">
                <a:solidFill>
                  <a:schemeClr val="tx1"/>
                </a:solidFill>
                <a:latin typeface="Times New Roman" pitchFamily="18" charset="0"/>
                <a:cs typeface="Times New Roman" pitchFamily="18" charset="0"/>
              </a:rPr>
              <a:t>8</a:t>
            </a:r>
          </a:p>
        </p:txBody>
      </p:sp>
    </p:spTree>
    <p:extLst>
      <p:ext uri="{BB962C8B-B14F-4D97-AF65-F5344CB8AC3E}">
        <p14:creationId xmlns:p14="http://schemas.microsoft.com/office/powerpoint/2010/main" val="2323116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85"/>
                                        </p:tgtEl>
                                        <p:attrNameLst>
                                          <p:attrName>style.visibility</p:attrName>
                                        </p:attrNameLst>
                                      </p:cBhvr>
                                      <p:to>
                                        <p:strVal val="visible"/>
                                      </p:to>
                                    </p:set>
                                    <p:animEffect transition="in" filter="fade">
                                      <p:cBhvr>
                                        <p:cTn id="13" dur="500"/>
                                        <p:tgtEl>
                                          <p:spTgt spid="718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fade">
                                      <p:cBhvr>
                                        <p:cTn id="18" dur="500"/>
                                        <p:tgtEl>
                                          <p:spTgt spid="71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86"/>
                                        </p:tgtEl>
                                        <p:attrNameLst>
                                          <p:attrName>style.visibility</p:attrName>
                                        </p:attrNameLst>
                                      </p:cBhvr>
                                      <p:to>
                                        <p:strVal val="visible"/>
                                      </p:to>
                                    </p:set>
                                    <p:animEffect transition="in" filter="barn(inVertical)">
                                      <p:cBhvr>
                                        <p:cTn id="26" dur="500"/>
                                        <p:tgtEl>
                                          <p:spTgt spid="71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fade">
                                      <p:cBhvr>
                                        <p:cTn id="31" dur="500"/>
                                        <p:tgtEl>
                                          <p:spTgt spid="71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187"/>
                                        </p:tgtEl>
                                        <p:attrNameLst>
                                          <p:attrName>style.visibility</p:attrName>
                                        </p:attrNameLst>
                                      </p:cBhvr>
                                      <p:to>
                                        <p:strVal val="visible"/>
                                      </p:to>
                                    </p:set>
                                    <p:animEffect transition="in" filter="barn(inVertical)">
                                      <p:cBhvr>
                                        <p:cTn id="39" dur="500"/>
                                        <p:tgtEl>
                                          <p:spTgt spid="718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173"/>
                                        </p:tgtEl>
                                        <p:attrNameLst>
                                          <p:attrName>style.visibility</p:attrName>
                                        </p:attrNameLst>
                                      </p:cBhvr>
                                      <p:to>
                                        <p:strVal val="visible"/>
                                      </p:to>
                                    </p:set>
                                    <p:animEffect transition="in" filter="fade">
                                      <p:cBhvr>
                                        <p:cTn id="44" dur="500"/>
                                        <p:tgtEl>
                                          <p:spTgt spid="71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89"/>
                                        </p:tgtEl>
                                        <p:attrNameLst>
                                          <p:attrName>style.visibility</p:attrName>
                                        </p:attrNameLst>
                                      </p:cBhvr>
                                      <p:to>
                                        <p:strVal val="visible"/>
                                      </p:to>
                                    </p:set>
                                    <p:animEffect transition="in" filter="barn(inVertical)">
                                      <p:cBhvr>
                                        <p:cTn id="52" dur="500"/>
                                        <p:tgtEl>
                                          <p:spTgt spid="71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74"/>
                                        </p:tgtEl>
                                        <p:attrNameLst>
                                          <p:attrName>style.visibility</p:attrName>
                                        </p:attrNameLst>
                                      </p:cBhvr>
                                      <p:to>
                                        <p:strVal val="visible"/>
                                      </p:to>
                                    </p:set>
                                    <p:animEffect transition="in" filter="fade">
                                      <p:cBhvr>
                                        <p:cTn id="57" dur="500"/>
                                        <p:tgtEl>
                                          <p:spTgt spid="71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188"/>
                                        </p:tgtEl>
                                        <p:attrNameLst>
                                          <p:attrName>style.visibility</p:attrName>
                                        </p:attrNameLst>
                                      </p:cBhvr>
                                      <p:to>
                                        <p:strVal val="visible"/>
                                      </p:to>
                                    </p:set>
                                    <p:animEffect transition="in" filter="barn(inVertical)">
                                      <p:cBhvr>
                                        <p:cTn id="65" dur="500"/>
                                        <p:tgtEl>
                                          <p:spTgt spid="718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171"/>
                                        </p:tgtEl>
                                        <p:attrNameLst>
                                          <p:attrName>style.visibility</p:attrName>
                                        </p:attrNameLst>
                                      </p:cBhvr>
                                      <p:to>
                                        <p:strVal val="visible"/>
                                      </p:to>
                                    </p:set>
                                    <p:animEffect transition="in" filter="fade">
                                      <p:cBhvr>
                                        <p:cTn id="70" dur="500"/>
                                        <p:tgtEl>
                                          <p:spTgt spid="71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190"/>
                                        </p:tgtEl>
                                        <p:attrNameLst>
                                          <p:attrName>style.visibility</p:attrName>
                                        </p:attrNameLst>
                                      </p:cBhvr>
                                      <p:to>
                                        <p:strVal val="visible"/>
                                      </p:to>
                                    </p:set>
                                    <p:animEffect transition="in" filter="barn(inVertical)">
                                      <p:cBhvr>
                                        <p:cTn id="78" dur="500"/>
                                        <p:tgtEl>
                                          <p:spTgt spid="719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7170"/>
                                        </p:tgtEl>
                                        <p:attrNameLst>
                                          <p:attrName>style.visibility</p:attrName>
                                        </p:attrNameLst>
                                      </p:cBhvr>
                                      <p:to>
                                        <p:strVal val="visible"/>
                                      </p:to>
                                    </p:set>
                                    <p:animEffect transition="in" filter="fade">
                                      <p:cBhvr>
                                        <p:cTn id="83" dur="500"/>
                                        <p:tgtEl>
                                          <p:spTgt spid="71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192"/>
                                        </p:tgtEl>
                                        <p:attrNameLst>
                                          <p:attrName>style.visibility</p:attrName>
                                        </p:attrNameLst>
                                      </p:cBhvr>
                                      <p:to>
                                        <p:strVal val="visible"/>
                                      </p:to>
                                    </p:set>
                                    <p:animEffect transition="in" filter="barn(inVertical)">
                                      <p:cBhvr>
                                        <p:cTn id="91" dur="500"/>
                                        <p:tgtEl>
                                          <p:spTgt spid="719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172"/>
                                        </p:tgtEl>
                                        <p:attrNameLst>
                                          <p:attrName>style.visibility</p:attrName>
                                        </p:attrNameLst>
                                      </p:cBhvr>
                                      <p:to>
                                        <p:strVal val="visible"/>
                                      </p:to>
                                    </p:set>
                                    <p:animEffect transition="in" filter="fade">
                                      <p:cBhvr>
                                        <p:cTn id="96" dur="500"/>
                                        <p:tgtEl>
                                          <p:spTgt spid="71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7191"/>
                                        </p:tgtEl>
                                        <p:attrNameLst>
                                          <p:attrName>style.visibility</p:attrName>
                                        </p:attrNameLst>
                                      </p:cBhvr>
                                      <p:to>
                                        <p:strVal val="visible"/>
                                      </p:to>
                                    </p:set>
                                    <p:animEffect transition="in" filter="barn(inVertical)">
                                      <p:cBhvr>
                                        <p:cTn id="104" dur="5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7185" grpId="0"/>
      <p:bldP spid="7186" grpId="0"/>
      <p:bldP spid="7187" grpId="0"/>
      <p:bldP spid="7188" grpId="0"/>
      <p:bldP spid="7189" grpId="0"/>
      <p:bldP spid="7190" grpId="0"/>
      <p:bldP spid="7191" grpId="0"/>
      <p:bldP spid="7192"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220"/>
            <a:ext cx="9144000" cy="6825783"/>
          </a:xfrm>
          <a:prstGeom prst="rect">
            <a:avLst/>
          </a:prstGeom>
        </p:spPr>
      </p:pic>
      <p:pic>
        <p:nvPicPr>
          <p:cNvPr id="54279"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976" y="2819419"/>
            <a:ext cx="8318007"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364" y="2819400"/>
            <a:ext cx="807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363" y="1832647"/>
            <a:ext cx="8077200" cy="212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228600"/>
            <a:ext cx="7911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3" y="2286003"/>
            <a:ext cx="20447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ext Box 13"/>
          <p:cNvSpPr txBox="1">
            <a:spLocks noChangeArrowheads="1"/>
          </p:cNvSpPr>
          <p:nvPr/>
        </p:nvSpPr>
        <p:spPr bwMode="auto">
          <a:xfrm>
            <a:off x="1981200" y="3505203"/>
            <a:ext cx="129540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18" rIns="91412" bIns="4571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b="1" dirty="0">
                <a:solidFill>
                  <a:srgbClr val="FF0000"/>
                </a:solidFill>
                <a:latin typeface="Times New Roman" pitchFamily="18" charset="0"/>
              </a:rPr>
              <a:t>4 </a:t>
            </a:r>
            <a:r>
              <a:rPr lang="en-US" altLang="en-US" b="1" dirty="0" err="1">
                <a:solidFill>
                  <a:srgbClr val="FF0000"/>
                </a:solidFill>
                <a:latin typeface="Times New Roman" pitchFamily="18" charset="0"/>
              </a:rPr>
              <a:t>phần</a:t>
            </a:r>
            <a:endParaRPr lang="en-US" altLang="en-US" b="1" dirty="0">
              <a:solidFill>
                <a:srgbClr val="FF0000"/>
              </a:solidFill>
              <a:latin typeface="Times New Roman" pitchFamily="18" charset="0"/>
            </a:endParaRPr>
          </a:p>
        </p:txBody>
      </p:sp>
    </p:spTree>
    <p:extLst>
      <p:ext uri="{BB962C8B-B14F-4D97-AF65-F5344CB8AC3E}">
        <p14:creationId xmlns:p14="http://schemas.microsoft.com/office/powerpoint/2010/main" val="1474333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ox(out)">
                                      <p:cBhvr>
                                        <p:cTn id="7" dur="500"/>
                                        <p:tgtEl>
                                          <p:spTgt spid="542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85"/>
                                        </p:tgtEl>
                                        <p:attrNameLst>
                                          <p:attrName>style.visibility</p:attrName>
                                        </p:attrNameLst>
                                      </p:cBhvr>
                                      <p:to>
                                        <p:strVal val="visible"/>
                                      </p:to>
                                    </p:set>
                                    <p:animEffect transition="in" filter="barn(inVertical)">
                                      <p:cBhvr>
                                        <p:cTn id="12" dur="500"/>
                                        <p:tgtEl>
                                          <p:spTgt spid="542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282"/>
                                        </p:tgtEl>
                                        <p:attrNameLst>
                                          <p:attrName>style.visibility</p:attrName>
                                        </p:attrNameLst>
                                      </p:cBhvr>
                                      <p:to>
                                        <p:strVal val="visible"/>
                                      </p:to>
                                    </p:set>
                                    <p:animEffect transition="in" filter="wipe(left)">
                                      <p:cBhvr>
                                        <p:cTn id="17" dur="500"/>
                                        <p:tgtEl>
                                          <p:spTgt spid="54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wipe(left)">
                                      <p:cBhvr>
                                        <p:cTn id="22" dur="500"/>
                                        <p:tgtEl>
                                          <p:spTgt spid="542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wipe(left)">
                                      <p:cBhvr>
                                        <p:cTn id="27" dur="500"/>
                                        <p:tgtEl>
                                          <p:spTgt spid="542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4279"/>
                                        </p:tgtEl>
                                        <p:attrNameLst>
                                          <p:attrName>style.visibility</p:attrName>
                                        </p:attrNameLst>
                                      </p:cBhvr>
                                      <p:to>
                                        <p:strVal val="visible"/>
                                      </p:to>
                                    </p:set>
                                    <p:animEffect transition="in" filter="wipe(left)">
                                      <p:cBhvr>
                                        <p:cTn id="3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áº¿t quáº£ hÃ¬nh áº£nh cho giÃ³ng ÄÃ¡nh giáº¡c bay ve tr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468" y="3429018"/>
            <a:ext cx="4641632" cy="35147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3" y="3124200"/>
            <a:ext cx="4540468" cy="3733800"/>
          </a:xfrm>
          <a:prstGeom prst="rect">
            <a:avLst/>
          </a:prstGeom>
          <a:ln w="28575">
            <a:solidFill>
              <a:schemeClr val="tx1"/>
            </a:solidFill>
          </a:ln>
        </p:spPr>
      </p:pic>
      <p:sp>
        <p:nvSpPr>
          <p:cNvPr id="16" name="TextBox 15">
            <a:hlinkClick r:id="rId4" action="ppaction://hlinksldjump"/>
          </p:cNvPr>
          <p:cNvSpPr txBox="1"/>
          <p:nvPr/>
        </p:nvSpPr>
        <p:spPr>
          <a:xfrm>
            <a:off x="1524019" y="6324620"/>
            <a:ext cx="4403833" cy="538609"/>
          </a:xfrm>
          <a:prstGeom prst="rect">
            <a:avLst/>
          </a:prstGeom>
          <a:solidFill>
            <a:srgbClr val="7030A0"/>
          </a:solidFill>
          <a:ln w="28575">
            <a:solidFill>
              <a:schemeClr val="bg1"/>
            </a:solidFill>
          </a:ln>
        </p:spPr>
        <p:txBody>
          <a:bodyPr wrap="square" lIns="91412" tIns="45718" rIns="91412" bIns="45718"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được</a:t>
            </a:r>
            <a:r>
              <a:rPr lang="en-US" sz="2900" dirty="0">
                <a:solidFill>
                  <a:srgbClr val="FFFF00"/>
                </a:solidFill>
              </a:rPr>
              <a:t> </a:t>
            </a:r>
            <a:r>
              <a:rPr lang="en-US" sz="2900" dirty="0" err="1">
                <a:solidFill>
                  <a:srgbClr val="FFFF00"/>
                </a:solidFill>
              </a:rPr>
              <a:t>nuôi</a:t>
            </a:r>
            <a:r>
              <a:rPr lang="en-US" sz="2900" dirty="0">
                <a:solidFill>
                  <a:srgbClr val="FFFF00"/>
                </a:solidFill>
              </a:rPr>
              <a:t> </a:t>
            </a:r>
            <a:r>
              <a:rPr lang="en-US" sz="2900" dirty="0" err="1">
                <a:solidFill>
                  <a:srgbClr val="FFFF00"/>
                </a:solidFill>
              </a:rPr>
              <a:t>lớn</a:t>
            </a:r>
            <a:endParaRPr lang="en-US" sz="2900" dirty="0">
              <a:solidFill>
                <a:srgbClr val="FFFF00"/>
              </a:solidFill>
            </a:endParaRPr>
          </a:p>
        </p:txBody>
      </p:sp>
      <p:pic>
        <p:nvPicPr>
          <p:cNvPr id="10" name="Content Placeholder 3" descr="C:\Users\Administrator\Desktop\Anh thanh giong\20160921_101739.jp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a:xfrm>
            <a:off x="1524000" y="-5209"/>
            <a:ext cx="4572000" cy="3429000"/>
          </a:xfrm>
          <a:prstGeom prst="rect">
            <a:avLst/>
          </a:prstGeom>
        </p:spPr>
      </p:pic>
      <p:sp>
        <p:nvSpPr>
          <p:cNvPr id="13" name="TextBox 12">
            <a:hlinkClick r:id="rId6" action="ppaction://hlinksldjump"/>
          </p:cNvPr>
          <p:cNvSpPr txBox="1"/>
          <p:nvPr/>
        </p:nvSpPr>
        <p:spPr>
          <a:xfrm>
            <a:off x="1592337" y="3042810"/>
            <a:ext cx="4403833" cy="538609"/>
          </a:xfrm>
          <a:prstGeom prst="rect">
            <a:avLst/>
          </a:prstGeom>
          <a:solidFill>
            <a:schemeClr val="accent2"/>
          </a:solidFill>
          <a:ln w="28575">
            <a:solidFill>
              <a:schemeClr val="bg2">
                <a:lumMod val="20000"/>
                <a:lumOff val="80000"/>
              </a:schemeClr>
            </a:solidFill>
          </a:ln>
        </p:spPr>
        <p:txBody>
          <a:bodyPr wrap="square" lIns="91412" tIns="45718" rIns="91412" bIns="45718" rtlCol="0">
            <a:spAutoFit/>
          </a:bodyPr>
          <a:lstStyle/>
          <a:p>
            <a:pPr algn="ctr"/>
            <a:r>
              <a:rPr lang="en-US" sz="2900" dirty="0" err="1">
                <a:solidFill>
                  <a:srgbClr val="FFFF00"/>
                </a:solidFill>
              </a:rPr>
              <a:t>Sự</a:t>
            </a:r>
            <a:r>
              <a:rPr lang="en-US" sz="2900" dirty="0">
                <a:solidFill>
                  <a:srgbClr val="FFFF00"/>
                </a:solidFill>
              </a:rPr>
              <a:t> </a:t>
            </a:r>
            <a:r>
              <a:rPr lang="en-US" sz="2900" dirty="0" err="1">
                <a:solidFill>
                  <a:srgbClr val="FFFF00"/>
                </a:solidFill>
              </a:rPr>
              <a:t>ra</a:t>
            </a:r>
            <a:r>
              <a:rPr lang="en-US" sz="2900" dirty="0">
                <a:solidFill>
                  <a:srgbClr val="FFFF00"/>
                </a:solidFill>
              </a:rPr>
              <a:t> </a:t>
            </a:r>
            <a:r>
              <a:rPr lang="en-US" sz="2900" dirty="0" err="1">
                <a:solidFill>
                  <a:srgbClr val="FFFF00"/>
                </a:solidFill>
              </a:rPr>
              <a:t>đời</a:t>
            </a:r>
            <a:r>
              <a:rPr lang="en-US" sz="2900" dirty="0">
                <a:solidFill>
                  <a:srgbClr val="FFFF00"/>
                </a:solidFill>
              </a:rPr>
              <a:t> </a:t>
            </a:r>
            <a:r>
              <a:rPr lang="en-US" sz="2900" dirty="0" err="1">
                <a:solidFill>
                  <a:srgbClr val="FFFF00"/>
                </a:solidFill>
              </a:rPr>
              <a:t>của</a:t>
            </a:r>
            <a:r>
              <a:rPr lang="en-US" sz="2900" dirty="0">
                <a:solidFill>
                  <a:srgbClr val="FFFF00"/>
                </a:solidFill>
              </a:rPr>
              <a:t> </a:t>
            </a:r>
            <a:r>
              <a:rPr lang="en-US" sz="2900" dirty="0" err="1">
                <a:solidFill>
                  <a:srgbClr val="FFFF00"/>
                </a:solidFill>
              </a:rPr>
              <a:t>Gióng</a:t>
            </a:r>
            <a:endParaRPr lang="en-US" sz="2900" dirty="0">
              <a:solidFill>
                <a:srgbClr val="FFFF00"/>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457200"/>
            <a:ext cx="4572000" cy="2971800"/>
          </a:xfrm>
          <a:prstGeom prst="rect">
            <a:avLst/>
          </a:prstGeom>
          <a:ln w="28575">
            <a:solidFill>
              <a:schemeClr val="tx1"/>
            </a:solidFill>
          </a:ln>
        </p:spPr>
      </p:pic>
      <p:sp>
        <p:nvSpPr>
          <p:cNvPr id="15" name="TextBox 14">
            <a:hlinkClick r:id="rId8" action="ppaction://hlinksldjump"/>
          </p:cNvPr>
          <p:cNvSpPr txBox="1"/>
          <p:nvPr/>
        </p:nvSpPr>
        <p:spPr>
          <a:xfrm>
            <a:off x="6261558" y="3042810"/>
            <a:ext cx="4403833" cy="538609"/>
          </a:xfrm>
          <a:prstGeom prst="rect">
            <a:avLst/>
          </a:prstGeom>
          <a:solidFill>
            <a:srgbClr val="C00000"/>
          </a:solidFill>
          <a:ln w="28575">
            <a:solidFill>
              <a:schemeClr val="bg1"/>
            </a:solidFill>
          </a:ln>
        </p:spPr>
        <p:txBody>
          <a:bodyPr wrap="square" lIns="91412" tIns="45718" rIns="91412" bIns="45718"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đòi</a:t>
            </a:r>
            <a:r>
              <a:rPr lang="en-US" sz="2900" dirty="0">
                <a:solidFill>
                  <a:srgbClr val="FFFF00"/>
                </a:solidFill>
              </a:rPr>
              <a:t> </a:t>
            </a:r>
            <a:r>
              <a:rPr lang="en-US" sz="2900" dirty="0" err="1">
                <a:solidFill>
                  <a:srgbClr val="FFFF00"/>
                </a:solidFill>
              </a:rPr>
              <a:t>đi</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endParaRPr lang="en-US" sz="2900" dirty="0">
              <a:solidFill>
                <a:srgbClr val="FFFF00"/>
              </a:solidFill>
            </a:endParaRPr>
          </a:p>
        </p:txBody>
      </p:sp>
      <p:sp>
        <p:nvSpPr>
          <p:cNvPr id="17" name="TextBox 16">
            <a:hlinkClick r:id="rId9" action="ppaction://hlinksldjump"/>
          </p:cNvPr>
          <p:cNvSpPr txBox="1"/>
          <p:nvPr/>
        </p:nvSpPr>
        <p:spPr>
          <a:xfrm>
            <a:off x="6183386" y="6324619"/>
            <a:ext cx="4403833" cy="546303"/>
          </a:xfrm>
          <a:prstGeom prst="rect">
            <a:avLst/>
          </a:prstGeom>
          <a:solidFill>
            <a:srgbClr val="00B050"/>
          </a:solidFill>
          <a:ln w="28575">
            <a:solidFill>
              <a:schemeClr val="bg1"/>
            </a:solidFill>
          </a:ln>
        </p:spPr>
        <p:txBody>
          <a:bodyPr wrap="square" lIns="91412" tIns="45718" rIns="91412" bIns="45718" rtlCol="0">
            <a:spAutoFit/>
          </a:bodyPr>
          <a:lstStyle/>
          <a:p>
            <a:pPr algn="ctr"/>
            <a:r>
              <a:rPr lang="en-US" sz="2900" dirty="0" err="1">
                <a:solidFill>
                  <a:srgbClr val="FFFF00"/>
                </a:solidFill>
              </a:rPr>
              <a:t>Gióng</a:t>
            </a:r>
            <a:r>
              <a:rPr lang="en-US" sz="2900" dirty="0">
                <a:solidFill>
                  <a:srgbClr val="FFFF00"/>
                </a:solidFill>
              </a:rPr>
              <a:t> </a:t>
            </a:r>
            <a:r>
              <a:rPr lang="en-US" sz="2900" dirty="0" err="1">
                <a:solidFill>
                  <a:srgbClr val="FFFF00"/>
                </a:solidFill>
              </a:rPr>
              <a:t>đánh</a:t>
            </a:r>
            <a:r>
              <a:rPr lang="en-US" sz="2900" dirty="0">
                <a:solidFill>
                  <a:srgbClr val="FFFF00"/>
                </a:solidFill>
              </a:rPr>
              <a:t> </a:t>
            </a:r>
            <a:r>
              <a:rPr lang="en-US" sz="2900" dirty="0" err="1">
                <a:solidFill>
                  <a:srgbClr val="FFFF00"/>
                </a:solidFill>
              </a:rPr>
              <a:t>giặc</a:t>
            </a:r>
            <a:r>
              <a:rPr lang="en-US" sz="2900" dirty="0">
                <a:solidFill>
                  <a:srgbClr val="FFFF00"/>
                </a:solidFill>
              </a:rPr>
              <a:t>, </a:t>
            </a:r>
            <a:r>
              <a:rPr lang="en-US" sz="2900" dirty="0" err="1">
                <a:solidFill>
                  <a:srgbClr val="FFFF00"/>
                </a:solidFill>
              </a:rPr>
              <a:t>về</a:t>
            </a:r>
            <a:r>
              <a:rPr lang="en-US" sz="2900" dirty="0">
                <a:solidFill>
                  <a:srgbClr val="FFFF00"/>
                </a:solidFill>
              </a:rPr>
              <a:t> </a:t>
            </a:r>
            <a:r>
              <a:rPr lang="en-US" sz="2900" dirty="0" err="1">
                <a:solidFill>
                  <a:srgbClr val="FFFF00"/>
                </a:solidFill>
              </a:rPr>
              <a:t>trời</a:t>
            </a:r>
            <a:endParaRPr lang="en-US" sz="2900" dirty="0">
              <a:solidFill>
                <a:srgbClr val="FFFF00"/>
              </a:solidFill>
            </a:endParaRPr>
          </a:p>
        </p:txBody>
      </p:sp>
      <p:sp>
        <p:nvSpPr>
          <p:cNvPr id="2" name="TextBox 1"/>
          <p:cNvSpPr txBox="1"/>
          <p:nvPr/>
        </p:nvSpPr>
        <p:spPr>
          <a:xfrm>
            <a:off x="1524000" y="-76200"/>
            <a:ext cx="9144000" cy="1046439"/>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Tìm</a:t>
            </a:r>
            <a:r>
              <a:rPr lang="en-US" sz="3100" dirty="0">
                <a:solidFill>
                  <a:srgbClr val="FFFF00"/>
                </a:solidFill>
              </a:rPr>
              <a:t> </a:t>
            </a:r>
            <a:r>
              <a:rPr lang="en-US" sz="3100" dirty="0" err="1">
                <a:solidFill>
                  <a:srgbClr val="FFFF00"/>
                </a:solidFill>
              </a:rPr>
              <a:t>những</a:t>
            </a:r>
            <a:r>
              <a:rPr lang="en-US" sz="3100" dirty="0">
                <a:solidFill>
                  <a:srgbClr val="FFFF00"/>
                </a:solidFill>
              </a:rPr>
              <a:t> chi </a:t>
            </a:r>
            <a:r>
              <a:rPr lang="en-US" sz="3100" dirty="0" err="1">
                <a:solidFill>
                  <a:srgbClr val="FFFF00"/>
                </a:solidFill>
              </a:rPr>
              <a:t>tiết</a:t>
            </a:r>
            <a:r>
              <a:rPr lang="en-US" sz="3100" dirty="0">
                <a:solidFill>
                  <a:srgbClr val="FFFF00"/>
                </a:solidFill>
              </a:rPr>
              <a:t> </a:t>
            </a:r>
            <a:r>
              <a:rPr lang="en-US" sz="3100" dirty="0" err="1">
                <a:solidFill>
                  <a:srgbClr val="FFFF00"/>
                </a:solidFill>
              </a:rPr>
              <a:t>tưởng</a:t>
            </a:r>
            <a:r>
              <a:rPr lang="en-US" sz="3100" dirty="0">
                <a:solidFill>
                  <a:srgbClr val="FFFF00"/>
                </a:solidFill>
              </a:rPr>
              <a:t> </a:t>
            </a:r>
            <a:r>
              <a:rPr lang="en-US" sz="3100" dirty="0" err="1">
                <a:solidFill>
                  <a:srgbClr val="FFFF00"/>
                </a:solidFill>
              </a:rPr>
              <a:t>tượng</a:t>
            </a:r>
            <a:r>
              <a:rPr lang="en-US" sz="3100" dirty="0">
                <a:solidFill>
                  <a:srgbClr val="FFFF00"/>
                </a:solidFill>
              </a:rPr>
              <a:t> </a:t>
            </a:r>
            <a:r>
              <a:rPr lang="en-US" sz="3100" dirty="0" err="1">
                <a:solidFill>
                  <a:srgbClr val="FFFF00"/>
                </a:solidFill>
              </a:rPr>
              <a:t>kì</a:t>
            </a:r>
            <a:r>
              <a:rPr lang="en-US" sz="3100" dirty="0">
                <a:solidFill>
                  <a:srgbClr val="FFFF00"/>
                </a:solidFill>
              </a:rPr>
              <a:t> </a:t>
            </a:r>
            <a:r>
              <a:rPr lang="en-US" sz="3100" dirty="0" err="1">
                <a:solidFill>
                  <a:srgbClr val="FFFF00"/>
                </a:solidFill>
              </a:rPr>
              <a:t>ảo</a:t>
            </a:r>
            <a:r>
              <a:rPr lang="en-US" sz="3100" dirty="0">
                <a:solidFill>
                  <a:srgbClr val="FFFF00"/>
                </a:solidFill>
              </a:rPr>
              <a:t> qua </a:t>
            </a:r>
            <a:r>
              <a:rPr lang="en-US" sz="3100" dirty="0" err="1">
                <a:solidFill>
                  <a:srgbClr val="FFFF00"/>
                </a:solidFill>
              </a:rPr>
              <a:t>các</a:t>
            </a:r>
            <a:r>
              <a:rPr lang="en-US" sz="3100" dirty="0">
                <a:solidFill>
                  <a:srgbClr val="FFFF00"/>
                </a:solidFill>
              </a:rPr>
              <a:t> </a:t>
            </a:r>
            <a:r>
              <a:rPr lang="en-US" sz="3100" dirty="0" err="1">
                <a:solidFill>
                  <a:srgbClr val="FFFF00"/>
                </a:solidFill>
              </a:rPr>
              <a:t>phần</a:t>
            </a:r>
            <a:r>
              <a:rPr lang="en-US" sz="3100" dirty="0">
                <a:solidFill>
                  <a:srgbClr val="FFFF00"/>
                </a:solidFill>
              </a:rPr>
              <a:t>?</a:t>
            </a:r>
          </a:p>
        </p:txBody>
      </p:sp>
    </p:spTree>
    <p:extLst>
      <p:ext uri="{BB962C8B-B14F-4D97-AF65-F5344CB8AC3E}">
        <p14:creationId xmlns:p14="http://schemas.microsoft.com/office/powerpoint/2010/main" val="140346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370" y="3276600"/>
            <a:ext cx="4443249" cy="2895600"/>
          </a:xfrm>
          <a:prstGeom prst="rect">
            <a:avLst/>
          </a:prstGeom>
        </p:spPr>
      </p:pic>
      <p:sp>
        <p:nvSpPr>
          <p:cNvPr id="8" name="Rectangle 7"/>
          <p:cNvSpPr/>
          <p:nvPr/>
        </p:nvSpPr>
        <p:spPr>
          <a:xfrm>
            <a:off x="6096000" y="2971800"/>
            <a:ext cx="4572000" cy="507829"/>
          </a:xfrm>
          <a:prstGeom prst="rect">
            <a:avLst/>
          </a:prstGeom>
          <a:ln w="28575">
            <a:solidFill>
              <a:schemeClr val="tx1"/>
            </a:solidFill>
          </a:ln>
        </p:spPr>
        <p:txBody>
          <a:bodyPr wrap="square" lIns="91412" tIns="45718" rIns="91412" bIns="45718">
            <a:spAutoFit/>
          </a:bodyPr>
          <a:lstStyle/>
          <a:p>
            <a:pPr algn="ctr"/>
            <a:r>
              <a:rPr lang="en-US" sz="2700" dirty="0" err="1"/>
              <a:t>Mang</a:t>
            </a:r>
            <a:r>
              <a:rPr lang="en-US" sz="2700" dirty="0"/>
              <a:t> </a:t>
            </a:r>
            <a:r>
              <a:rPr lang="en-US" sz="2700" dirty="0" err="1"/>
              <a:t>thai</a:t>
            </a:r>
            <a:r>
              <a:rPr lang="en-US" sz="2700" dirty="0"/>
              <a:t> 12 </a:t>
            </a:r>
            <a:r>
              <a:rPr lang="en-US" sz="2700" dirty="0" err="1"/>
              <a:t>tháng</a:t>
            </a:r>
            <a:r>
              <a:rPr lang="en-US" sz="2700" dirty="0"/>
              <a:t> </a:t>
            </a:r>
            <a:r>
              <a:rPr lang="en-US" sz="2700" dirty="0" err="1"/>
              <a:t>mới</a:t>
            </a:r>
            <a:r>
              <a:rPr lang="en-US" sz="2700" dirty="0"/>
              <a:t> </a:t>
            </a:r>
            <a:r>
              <a:rPr lang="en-US" sz="2700" dirty="0" err="1"/>
              <a:t>sinh</a:t>
            </a:r>
            <a:endParaRPr lang="en-US" sz="2700" dirty="0"/>
          </a:p>
        </p:txBody>
      </p:sp>
      <p:sp>
        <p:nvSpPr>
          <p:cNvPr id="4" name="Rectangle 3"/>
          <p:cNvSpPr/>
          <p:nvPr/>
        </p:nvSpPr>
        <p:spPr>
          <a:xfrm>
            <a:off x="1524004" y="2971803"/>
            <a:ext cx="4456669" cy="523220"/>
          </a:xfrm>
          <a:prstGeom prst="rect">
            <a:avLst/>
          </a:prstGeom>
          <a:solidFill>
            <a:schemeClr val="bg1"/>
          </a:solidFill>
          <a:ln w="28575">
            <a:solidFill>
              <a:schemeClr val="tx1"/>
            </a:solidFill>
          </a:ln>
        </p:spPr>
        <p:txBody>
          <a:bodyPr wrap="none" lIns="91412" tIns="45718" rIns="91412" bIns="45718">
            <a:spAutoFit/>
          </a:bodyPr>
          <a:lstStyle/>
          <a:p>
            <a:pPr algn="ctr"/>
            <a:r>
              <a:rPr lang="en-US" sz="2800" dirty="0" err="1"/>
              <a:t>Bà</a:t>
            </a:r>
            <a:r>
              <a:rPr lang="en-US" sz="2800" dirty="0"/>
              <a:t> </a:t>
            </a:r>
            <a:r>
              <a:rPr lang="en-US" sz="2800" dirty="0" err="1"/>
              <a:t>mẹ</a:t>
            </a:r>
            <a:r>
              <a:rPr lang="en-US" sz="2800" dirty="0"/>
              <a:t> </a:t>
            </a:r>
            <a:r>
              <a:rPr lang="en-US" sz="2800" dirty="0" err="1"/>
              <a:t>ướm</a:t>
            </a:r>
            <a:r>
              <a:rPr lang="en-US" sz="2800" dirty="0"/>
              <a:t> </a:t>
            </a:r>
            <a:r>
              <a:rPr lang="en-US" sz="2800" dirty="0" err="1"/>
              <a:t>chân</a:t>
            </a:r>
            <a:r>
              <a:rPr lang="en-US" sz="2800" dirty="0"/>
              <a:t>, </a:t>
            </a:r>
            <a:r>
              <a:rPr lang="en-US" sz="2800" dirty="0" err="1"/>
              <a:t>thụ</a:t>
            </a:r>
            <a:r>
              <a:rPr lang="en-US" sz="2800" dirty="0"/>
              <a:t> </a:t>
            </a:r>
            <a:r>
              <a:rPr lang="en-US" sz="2800" dirty="0" err="1"/>
              <a:t>thai</a:t>
            </a:r>
            <a:r>
              <a:rPr lang="en-US" sz="2800" dirty="0"/>
              <a:t> </a:t>
            </a:r>
          </a:p>
        </p:txBody>
      </p:sp>
      <p:sp>
        <p:nvSpPr>
          <p:cNvPr id="2" name="TextBox 1"/>
          <p:cNvSpPr txBox="1"/>
          <p:nvPr/>
        </p:nvSpPr>
        <p:spPr>
          <a:xfrm>
            <a:off x="1524000" y="-76200"/>
            <a:ext cx="9144000" cy="584775"/>
          </a:xfrm>
          <a:prstGeom prst="rect">
            <a:avLst/>
          </a:prstGeom>
          <a:solidFill>
            <a:srgbClr val="C00000"/>
          </a:solidFill>
        </p:spPr>
        <p:txBody>
          <a:bodyPr wrap="square" lIns="91412" tIns="45718" rIns="91412" bIns="45718" rtlCol="0">
            <a:spAutoFit/>
          </a:bodyPr>
          <a:lstStyle/>
          <a:p>
            <a:pPr algn="ctr"/>
            <a:r>
              <a:rPr lang="en-US" sz="3100" dirty="0" err="1">
                <a:solidFill>
                  <a:srgbClr val="FFFF00"/>
                </a:solidFill>
              </a:rPr>
              <a:t>Sự</a:t>
            </a:r>
            <a:r>
              <a:rPr lang="en-US" sz="3100" dirty="0">
                <a:solidFill>
                  <a:srgbClr val="FFFF00"/>
                </a:solidFill>
              </a:rPr>
              <a:t> </a:t>
            </a:r>
            <a:r>
              <a:rPr lang="en-US" sz="3100" dirty="0" err="1">
                <a:solidFill>
                  <a:srgbClr val="FFFF00"/>
                </a:solidFill>
              </a:rPr>
              <a:t>ra</a:t>
            </a:r>
            <a:r>
              <a:rPr lang="en-US" sz="3100" dirty="0">
                <a:solidFill>
                  <a:srgbClr val="FFFF00"/>
                </a:solidFill>
              </a:rPr>
              <a:t> </a:t>
            </a:r>
            <a:r>
              <a:rPr lang="en-US" sz="3100" dirty="0" err="1">
                <a:solidFill>
                  <a:srgbClr val="FFFF00"/>
                </a:solidFill>
              </a:rPr>
              <a:t>đời</a:t>
            </a:r>
            <a:r>
              <a:rPr lang="en-US" sz="3100" dirty="0">
                <a:solidFill>
                  <a:srgbClr val="FFFF00"/>
                </a:solidFill>
              </a:rPr>
              <a:t> </a:t>
            </a:r>
            <a:r>
              <a:rPr lang="en-US" sz="3100" dirty="0" err="1">
                <a:solidFill>
                  <a:srgbClr val="FFFF00"/>
                </a:solidFill>
              </a:rPr>
              <a:t>của</a:t>
            </a:r>
            <a:r>
              <a:rPr lang="en-US" sz="3100" dirty="0">
                <a:solidFill>
                  <a:srgbClr val="FFFF00"/>
                </a:solidFill>
              </a:rPr>
              <a:t> </a:t>
            </a:r>
            <a:r>
              <a:rPr lang="en-US" sz="3100" dirty="0" err="1">
                <a:solidFill>
                  <a:srgbClr val="FFFF00"/>
                </a:solidFill>
              </a:rPr>
              <a:t>Gióng</a:t>
            </a:r>
            <a:endParaRPr lang="en-US" sz="3100" dirty="0">
              <a:solidFill>
                <a:srgbClr val="FFFF00"/>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08583"/>
            <a:ext cx="4572000" cy="253942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8" y="508583"/>
            <a:ext cx="4419601" cy="2539425"/>
          </a:xfrm>
          <a:prstGeom prst="rect">
            <a:avLst/>
          </a:prstGeom>
        </p:spPr>
      </p:pic>
      <p:sp>
        <p:nvSpPr>
          <p:cNvPr id="10" name="Rectangle 9"/>
          <p:cNvSpPr/>
          <p:nvPr/>
        </p:nvSpPr>
        <p:spPr>
          <a:xfrm>
            <a:off x="1524017" y="6019800"/>
            <a:ext cx="4456671" cy="892552"/>
          </a:xfrm>
          <a:prstGeom prst="rect">
            <a:avLst/>
          </a:prstGeom>
          <a:solidFill>
            <a:schemeClr val="bg1"/>
          </a:solidFill>
          <a:ln w="28575">
            <a:solidFill>
              <a:schemeClr val="tx1"/>
            </a:solidFill>
          </a:ln>
        </p:spPr>
        <p:txBody>
          <a:bodyPr wrap="square" lIns="91412" tIns="45718" rIns="91412" bIns="45718">
            <a:spAutoFit/>
          </a:bodyPr>
          <a:lstStyle/>
          <a:p>
            <a:pPr algn="ctr"/>
            <a:r>
              <a:rPr lang="en-US" sz="2500" dirty="0" err="1"/>
              <a:t>Lên</a:t>
            </a:r>
            <a:r>
              <a:rPr lang="en-US" sz="2500" dirty="0"/>
              <a:t> 3 </a:t>
            </a:r>
            <a:r>
              <a:rPr lang="en-US" sz="2500" dirty="0" err="1"/>
              <a:t>không</a:t>
            </a:r>
            <a:r>
              <a:rPr lang="en-US" sz="2500" dirty="0"/>
              <a:t> </a:t>
            </a:r>
            <a:r>
              <a:rPr lang="en-US" sz="2500" dirty="0" err="1"/>
              <a:t>nói,cười</a:t>
            </a:r>
            <a:r>
              <a:rPr lang="en-US" sz="2500" dirty="0"/>
              <a:t>,            </a:t>
            </a:r>
            <a:r>
              <a:rPr lang="en-US" sz="2500" dirty="0" err="1"/>
              <a:t>đặt</a:t>
            </a:r>
            <a:r>
              <a:rPr lang="en-US" sz="2500" dirty="0"/>
              <a:t> </a:t>
            </a:r>
            <a:r>
              <a:rPr lang="en-US" sz="2500" dirty="0" err="1"/>
              <a:t>đâu</a:t>
            </a:r>
            <a:r>
              <a:rPr lang="en-US" sz="2500" dirty="0"/>
              <a:t> </a:t>
            </a:r>
            <a:r>
              <a:rPr lang="en-US" sz="2500" dirty="0" err="1"/>
              <a:t>nằm</a:t>
            </a:r>
            <a:r>
              <a:rPr lang="en-US" sz="2500" dirty="0"/>
              <a:t> </a:t>
            </a:r>
            <a:r>
              <a:rPr lang="en-US" sz="2500" dirty="0" err="1"/>
              <a:t>đó</a:t>
            </a:r>
            <a:endParaRPr lang="en-US" sz="2500" dirty="0"/>
          </a:p>
        </p:txBody>
      </p:sp>
      <p:sp>
        <p:nvSpPr>
          <p:cNvPr id="14" name="Oval Callout 13">
            <a:hlinkClick r:id="rId5" action="ppaction://hlinksldjump"/>
          </p:cNvPr>
          <p:cNvSpPr/>
          <p:nvPr/>
        </p:nvSpPr>
        <p:spPr>
          <a:xfrm>
            <a:off x="6248400" y="4099035"/>
            <a:ext cx="4419600" cy="1066800"/>
          </a:xfrm>
          <a:prstGeom prst="wedgeEllipseCallout">
            <a:avLst>
              <a:gd name="adj1" fmla="val -54115"/>
              <a:gd name="adj2" fmla="val -9858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a:r>
              <a:rPr lang="en-US" sz="3100" b="1" dirty="0">
                <a:solidFill>
                  <a:schemeClr val="bg1"/>
                </a:solidFill>
              </a:rPr>
              <a:t>=&gt;Ra </a:t>
            </a:r>
            <a:r>
              <a:rPr lang="en-US" sz="3100" b="1" dirty="0" err="1">
                <a:solidFill>
                  <a:schemeClr val="bg1"/>
                </a:solidFill>
              </a:rPr>
              <a:t>đời</a:t>
            </a:r>
            <a:r>
              <a:rPr lang="en-US" sz="3100" b="1" dirty="0">
                <a:solidFill>
                  <a:schemeClr val="bg1"/>
                </a:solidFill>
              </a:rPr>
              <a:t> </a:t>
            </a:r>
            <a:r>
              <a:rPr lang="en-US" sz="3100" b="1" dirty="0" err="1">
                <a:solidFill>
                  <a:schemeClr val="bg1"/>
                </a:solidFill>
              </a:rPr>
              <a:t>kì</a:t>
            </a:r>
            <a:r>
              <a:rPr lang="en-US" sz="3100" b="1" dirty="0">
                <a:solidFill>
                  <a:schemeClr val="bg1"/>
                </a:solidFill>
              </a:rPr>
              <a:t> </a:t>
            </a:r>
            <a:r>
              <a:rPr lang="en-US" sz="3100" b="1" dirty="0" err="1">
                <a:solidFill>
                  <a:schemeClr val="bg1"/>
                </a:solidFill>
              </a:rPr>
              <a:t>lạ</a:t>
            </a:r>
            <a:r>
              <a:rPr lang="en-US" sz="3100" b="1" dirty="0">
                <a:solidFill>
                  <a:schemeClr val="bg1"/>
                </a:solidFill>
              </a:rPr>
              <a:t>, </a:t>
            </a:r>
            <a:r>
              <a:rPr lang="en-US" sz="3100" b="1" dirty="0" err="1">
                <a:solidFill>
                  <a:schemeClr val="bg1"/>
                </a:solidFill>
              </a:rPr>
              <a:t>khác</a:t>
            </a:r>
            <a:r>
              <a:rPr lang="en-US" sz="3100" b="1" dirty="0">
                <a:solidFill>
                  <a:schemeClr val="bg1"/>
                </a:solidFill>
              </a:rPr>
              <a:t> </a:t>
            </a:r>
            <a:r>
              <a:rPr lang="en-US" sz="3100" b="1" dirty="0" err="1">
                <a:solidFill>
                  <a:schemeClr val="bg1"/>
                </a:solidFill>
              </a:rPr>
              <a:t>thường</a:t>
            </a:r>
            <a:endParaRPr lang="en-US" sz="3100" b="1" dirty="0">
              <a:solidFill>
                <a:schemeClr val="bg1"/>
              </a:solidFill>
            </a:endParaRPr>
          </a:p>
        </p:txBody>
      </p:sp>
    </p:spTree>
    <p:extLst>
      <p:ext uri="{BB962C8B-B14F-4D97-AF65-F5344CB8AC3E}">
        <p14:creationId xmlns:p14="http://schemas.microsoft.com/office/powerpoint/2010/main" val="2751528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6248400" y="1066800"/>
            <a:ext cx="0" cy="54864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lstStyle/>
          <a:p>
            <a:endParaRPr lang="en-US"/>
          </a:p>
        </p:txBody>
      </p:sp>
      <p:sp>
        <p:nvSpPr>
          <p:cNvPr id="17414" name="Text Box 6"/>
          <p:cNvSpPr txBox="1">
            <a:spLocks noChangeArrowheads="1"/>
          </p:cNvSpPr>
          <p:nvPr/>
        </p:nvSpPr>
        <p:spPr bwMode="auto">
          <a:xfrm>
            <a:off x="1524000" y="14478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solidFill>
                  <a:srgbClr val="C00000"/>
                </a:solidFill>
              </a:rPr>
              <a:t> </a:t>
            </a:r>
            <a:r>
              <a:rPr lang="en-US" altLang="en-US" sz="2800" b="1" dirty="0"/>
              <a:t>II. Tìm hiểu văn bản:</a:t>
            </a:r>
          </a:p>
        </p:txBody>
      </p:sp>
      <p:sp>
        <p:nvSpPr>
          <p:cNvPr id="17416" name="Oval 8"/>
          <p:cNvSpPr>
            <a:spLocks noChangeArrowheads="1"/>
          </p:cNvSpPr>
          <p:nvPr/>
        </p:nvSpPr>
        <p:spPr bwMode="auto">
          <a:xfrm>
            <a:off x="6477000" y="2590800"/>
            <a:ext cx="38862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p>
        </p:txBody>
      </p:sp>
      <p:sp>
        <p:nvSpPr>
          <p:cNvPr id="17417" name="Text Box 9"/>
          <p:cNvSpPr txBox="1">
            <a:spLocks noChangeArrowheads="1"/>
          </p:cNvSpPr>
          <p:nvPr/>
        </p:nvSpPr>
        <p:spPr bwMode="auto">
          <a:xfrm>
            <a:off x="6781800" y="2819400"/>
            <a:ext cx="3200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t>  </a:t>
            </a:r>
            <a:r>
              <a:rPr lang="en-US" altLang="en-US" sz="2400" b="1" i="1" dirty="0">
                <a:solidFill>
                  <a:srgbClr val="7030A0"/>
                </a:solidFill>
                <a:latin typeface="Times New Roman" panose="02020603050405020304" pitchFamily="18" charset="0"/>
                <a:cs typeface="Times New Roman" panose="02020603050405020304" pitchFamily="18" charset="0"/>
              </a:rPr>
              <a:t>Tìm</a:t>
            </a:r>
            <a:r>
              <a:rPr lang="en-US" altLang="en-US" sz="2400" b="1" i="1" dirty="0">
                <a:solidFill>
                  <a:srgbClr val="7030A0"/>
                </a:solidFill>
                <a:latin typeface=".VnTime" pitchFamily="34" charset="0"/>
              </a:rPr>
              <a:t> </a:t>
            </a:r>
            <a:r>
              <a:rPr lang="en-US" altLang="en-US" sz="2400" b="1" i="1" dirty="0">
                <a:solidFill>
                  <a:srgbClr val="7030A0"/>
                </a:solidFill>
                <a:latin typeface="Times New Roman" panose="02020603050405020304" pitchFamily="18" charset="0"/>
                <a:cs typeface="Times New Roman" panose="02020603050405020304" pitchFamily="18" charset="0"/>
              </a:rPr>
              <a:t>nh</a:t>
            </a:r>
            <a:r>
              <a:rPr lang="en-US" altLang="en-US" sz="2000" b="1" i="1" dirty="0">
                <a:solidFill>
                  <a:srgbClr val="7030A0"/>
                </a:solidFill>
                <a:latin typeface="Times New Roman" panose="02020603050405020304" pitchFamily="18" charset="0"/>
                <a:cs typeface="Times New Roman" panose="02020603050405020304" pitchFamily="18" charset="0"/>
              </a:rPr>
              <a:t>ữ</a:t>
            </a:r>
            <a:r>
              <a:rPr lang="en-US" altLang="en-US" sz="2400" b="1" i="1" dirty="0">
                <a:solidFill>
                  <a:srgbClr val="7030A0"/>
                </a:solidFill>
                <a:latin typeface="Times New Roman" panose="02020603050405020304" pitchFamily="18" charset="0"/>
                <a:cs typeface="Times New Roman" panose="02020603050405020304" pitchFamily="18" charset="0"/>
              </a:rPr>
              <a:t>ng</a:t>
            </a:r>
            <a:r>
              <a:rPr lang="en-US" altLang="en-US" sz="2000" b="1" i="1" dirty="0">
                <a:solidFill>
                  <a:srgbClr val="7030A0"/>
                </a:solidFill>
              </a:rPr>
              <a:t> chi tiết kể về sự ra đời của Gióng? Nhận xét về sự ra đời đó?</a:t>
            </a:r>
          </a:p>
        </p:txBody>
      </p:sp>
      <p:sp>
        <p:nvSpPr>
          <p:cNvPr id="17418" name="Oval 10"/>
          <p:cNvSpPr>
            <a:spLocks noChangeArrowheads="1"/>
          </p:cNvSpPr>
          <p:nvPr/>
        </p:nvSpPr>
        <p:spPr bwMode="auto">
          <a:xfrm>
            <a:off x="6324600" y="4343400"/>
            <a:ext cx="4114800" cy="2057400"/>
          </a:xfrm>
          <a:prstGeom prst="ellipse">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p>
        </p:txBody>
      </p:sp>
      <p:sp>
        <p:nvSpPr>
          <p:cNvPr id="17419" name="Text Box 11"/>
          <p:cNvSpPr txBox="1">
            <a:spLocks noChangeArrowheads="1"/>
          </p:cNvSpPr>
          <p:nvPr/>
        </p:nvSpPr>
        <p:spPr bwMode="auto">
          <a:xfrm>
            <a:off x="6934200" y="4724401"/>
            <a:ext cx="3429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t>  </a:t>
            </a:r>
            <a:r>
              <a:rPr lang="en-US" altLang="en-US" sz="2000" b="1" dirty="0">
                <a:solidFill>
                  <a:srgbClr val="7030A0"/>
                </a:solidFill>
              </a:rPr>
              <a:t>CÂU HỎI THẢO LUẬN</a:t>
            </a:r>
          </a:p>
          <a:p>
            <a:pPr eaLnBrk="1" hangingPunct="1">
              <a:spcBef>
                <a:spcPct val="50000"/>
              </a:spcBef>
              <a:buClrTx/>
              <a:buFontTx/>
              <a:buNone/>
            </a:pPr>
            <a:r>
              <a:rPr lang="en-US" altLang="en-US" sz="2000" b="1" dirty="0">
                <a:solidFill>
                  <a:srgbClr val="7030A0"/>
                </a:solidFill>
              </a:rPr>
              <a:t>Các em có suy nghĩ gì về nguồn gốc và sự ra đời kì lạ của Gióng?</a:t>
            </a:r>
          </a:p>
        </p:txBody>
      </p:sp>
      <p:sp>
        <p:nvSpPr>
          <p:cNvPr id="17420" name="Oval 12"/>
          <p:cNvSpPr>
            <a:spLocks noChangeArrowheads="1"/>
          </p:cNvSpPr>
          <p:nvPr/>
        </p:nvSpPr>
        <p:spPr bwMode="auto">
          <a:xfrm>
            <a:off x="6400800" y="990618"/>
            <a:ext cx="3962400" cy="1733551"/>
          </a:xfrm>
          <a:prstGeom prst="ellipse">
            <a:avLst/>
          </a:prstGeom>
          <a:solidFill>
            <a:schemeClr val="accent1"/>
          </a:solidFill>
          <a:ln w="9525">
            <a:solidFill>
              <a:srgbClr val="FFFF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endParaRPr lang="en-US" altLang="en-US" sz="1900"/>
          </a:p>
        </p:txBody>
      </p:sp>
      <p:sp>
        <p:nvSpPr>
          <p:cNvPr id="17421" name="Text Box 13"/>
          <p:cNvSpPr txBox="1">
            <a:spLocks noChangeArrowheads="1"/>
          </p:cNvSpPr>
          <p:nvPr/>
        </p:nvSpPr>
        <p:spPr bwMode="auto">
          <a:xfrm>
            <a:off x="6858000" y="1295401"/>
            <a:ext cx="320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b="1" i="1" dirty="0">
                <a:solidFill>
                  <a:srgbClr val="CC3300"/>
                </a:solidFill>
              </a:rPr>
              <a:t>  </a:t>
            </a:r>
            <a:r>
              <a:rPr lang="en-US" altLang="en-US" sz="2000" b="1" i="1" dirty="0">
                <a:solidFill>
                  <a:srgbClr val="7030A0"/>
                </a:solidFill>
              </a:rPr>
              <a:t>Truyện “Thánh Gióng” có những nhân vật nào? Ai là nhân vật chính?</a:t>
            </a:r>
          </a:p>
        </p:txBody>
      </p:sp>
      <p:sp>
        <p:nvSpPr>
          <p:cNvPr id="17423" name="Rectangle 15"/>
          <p:cNvSpPr>
            <a:spLocks noChangeArrowheads="1"/>
          </p:cNvSpPr>
          <p:nvPr/>
        </p:nvSpPr>
        <p:spPr bwMode="auto">
          <a:xfrm>
            <a:off x="1752600" y="3032145"/>
            <a:ext cx="4572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dirty="0"/>
              <a:t>   - Thụ thai từ một vết chân to, lạ</a:t>
            </a:r>
          </a:p>
          <a:p>
            <a:pPr eaLnBrk="1" hangingPunct="1">
              <a:spcBef>
                <a:spcPct val="0"/>
              </a:spcBef>
              <a:buClrTx/>
              <a:buFontTx/>
              <a:buNone/>
            </a:pPr>
            <a:r>
              <a:rPr lang="en-US" altLang="en-US" sz="2800" b="1" dirty="0"/>
              <a:t>   - Mang thai 12 tháng</a:t>
            </a:r>
          </a:p>
          <a:p>
            <a:pPr eaLnBrk="1" hangingPunct="1">
              <a:spcBef>
                <a:spcPct val="0"/>
              </a:spcBef>
              <a:buClrTx/>
              <a:buFontTx/>
              <a:buNone/>
            </a:pPr>
            <a:r>
              <a:rPr lang="en-US" altLang="en-US" sz="2800" b="1" dirty="0"/>
              <a:t>   - Ba tuổi chưa biết nói, cười, đi, đặt đâu nằm đấy.</a:t>
            </a:r>
          </a:p>
        </p:txBody>
      </p:sp>
      <p:sp>
        <p:nvSpPr>
          <p:cNvPr id="17424" name="Text Box 16"/>
          <p:cNvSpPr txBox="1">
            <a:spLocks noChangeArrowheads="1"/>
          </p:cNvSpPr>
          <p:nvPr/>
        </p:nvSpPr>
        <p:spPr bwMode="auto">
          <a:xfrm>
            <a:off x="2209800" y="18"/>
            <a:ext cx="8458200"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50000"/>
              </a:spcBef>
              <a:buClrTx/>
              <a:buFontTx/>
              <a:buNone/>
            </a:pPr>
            <a:r>
              <a:rPr lang="en-US" altLang="en-US" b="1" i="1" dirty="0">
                <a:solidFill>
                  <a:srgbClr val="FFFF66"/>
                </a:solidFill>
              </a:rPr>
              <a:t>   </a:t>
            </a:r>
            <a:r>
              <a:rPr lang="en-US" altLang="en-US" b="1" i="1" dirty="0">
                <a:solidFill>
                  <a:srgbClr val="FF0000"/>
                </a:solidFill>
              </a:rPr>
              <a:t>Văn bản</a:t>
            </a:r>
            <a:r>
              <a:rPr lang="en-US" altLang="en-US" sz="2800" dirty="0">
                <a:solidFill>
                  <a:srgbClr val="FF0000"/>
                </a:solidFill>
              </a:rPr>
              <a:t>       </a:t>
            </a:r>
            <a:r>
              <a:rPr lang="en-US" altLang="en-US" b="1" dirty="0">
                <a:solidFill>
                  <a:srgbClr val="FF0000"/>
                </a:solidFill>
              </a:rPr>
              <a:t>THÁNH GIÓNG  </a:t>
            </a:r>
            <a:r>
              <a:rPr lang="en-US" altLang="en-US" b="1" dirty="0">
                <a:solidFill>
                  <a:srgbClr val="CC3300"/>
                </a:solidFill>
              </a:rPr>
              <a:t>  </a:t>
            </a:r>
            <a:r>
              <a:rPr lang="en-US" altLang="en-US" sz="2000" b="1" i="1" dirty="0">
                <a:solidFill>
                  <a:srgbClr val="D60093"/>
                </a:solidFill>
              </a:rPr>
              <a:t>Truyền thuyết</a:t>
            </a:r>
            <a:r>
              <a:rPr lang="en-US" altLang="en-US" b="1" dirty="0">
                <a:solidFill>
                  <a:srgbClr val="CC3300"/>
                </a:solidFill>
              </a:rPr>
              <a:t> </a:t>
            </a:r>
          </a:p>
        </p:txBody>
      </p:sp>
      <p:sp>
        <p:nvSpPr>
          <p:cNvPr id="17427" name="Text Box 19"/>
          <p:cNvSpPr txBox="1">
            <a:spLocks noChangeArrowheads="1"/>
          </p:cNvSpPr>
          <p:nvPr/>
        </p:nvSpPr>
        <p:spPr bwMode="auto">
          <a:xfrm>
            <a:off x="1524000" y="838201"/>
            <a:ext cx="4495800" cy="523875"/>
          </a:xfrm>
          <a:prstGeom prst="rect">
            <a:avLst/>
          </a:prstGeom>
          <a:ln/>
        </p:spPr>
        <p:style>
          <a:lnRef idx="2">
            <a:schemeClr val="dk1"/>
          </a:lnRef>
          <a:fillRef idx="1">
            <a:schemeClr val="lt1"/>
          </a:fillRef>
          <a:effectRef idx="0">
            <a:schemeClr val="dk1"/>
          </a:effectRef>
          <a:fontRef idx="minor">
            <a:schemeClr val="dk1"/>
          </a:fontRef>
        </p:style>
        <p:txBody>
          <a:bodyPr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900" dirty="0"/>
              <a:t> </a:t>
            </a:r>
            <a:r>
              <a:rPr lang="en-US" altLang="en-US" sz="2800" b="1" dirty="0" err="1"/>
              <a:t>I.Tìm</a:t>
            </a:r>
            <a:r>
              <a:rPr lang="en-US" altLang="en-US" sz="2800" b="1" dirty="0"/>
              <a:t> </a:t>
            </a:r>
            <a:r>
              <a:rPr lang="en-US" altLang="en-US" sz="2800" b="1" dirty="0" err="1"/>
              <a:t>hiểu</a:t>
            </a:r>
            <a:r>
              <a:rPr lang="en-US" altLang="en-US" sz="2800" b="1" dirty="0"/>
              <a:t> </a:t>
            </a:r>
            <a:r>
              <a:rPr lang="en-US" altLang="en-US" sz="2800" b="1" dirty="0" err="1"/>
              <a:t>chung</a:t>
            </a:r>
            <a:r>
              <a:rPr lang="en-US" altLang="en-US" sz="2800" b="1" dirty="0">
                <a:solidFill>
                  <a:schemeClr val="bg1"/>
                </a:solidFill>
              </a:rPr>
              <a:t>:</a:t>
            </a:r>
          </a:p>
        </p:txBody>
      </p:sp>
      <p:sp>
        <p:nvSpPr>
          <p:cNvPr id="17428" name="Text Box 20"/>
          <p:cNvSpPr txBox="1">
            <a:spLocks noChangeArrowheads="1"/>
          </p:cNvSpPr>
          <p:nvPr/>
        </p:nvSpPr>
        <p:spPr bwMode="auto">
          <a:xfrm>
            <a:off x="1676403" y="2498727"/>
            <a:ext cx="2496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800" b="1" i="1" dirty="0"/>
              <a:t>1. Sự ra đời :</a:t>
            </a:r>
            <a:r>
              <a:rPr lang="en-US" altLang="en-US" sz="2800" dirty="0"/>
              <a:t> </a:t>
            </a:r>
          </a:p>
        </p:txBody>
      </p:sp>
      <p:sp>
        <p:nvSpPr>
          <p:cNvPr id="17429" name="Text Box 21"/>
          <p:cNvSpPr txBox="1">
            <a:spLocks noChangeArrowheads="1"/>
          </p:cNvSpPr>
          <p:nvPr/>
        </p:nvSpPr>
        <p:spPr bwMode="auto">
          <a:xfrm>
            <a:off x="1676400" y="5775329"/>
            <a:ext cx="32400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18" rIns="91412" bIns="45718">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900" dirty="0"/>
              <a:t> </a:t>
            </a:r>
            <a:r>
              <a:rPr lang="en-US" altLang="en-US" sz="2800" b="1" dirty="0">
                <a:sym typeface="Wingdings" panose="05000000000000000000" pitchFamily="2" charset="2"/>
              </a:rPr>
              <a:t></a:t>
            </a:r>
            <a:r>
              <a:rPr lang="en-US" altLang="en-US" sz="2800" b="1" dirty="0"/>
              <a:t> Sự ra đời kì lạ.</a:t>
            </a:r>
          </a:p>
        </p:txBody>
      </p:sp>
    </p:spTree>
    <p:extLst>
      <p:ext uri="{BB962C8B-B14F-4D97-AF65-F5344CB8AC3E}">
        <p14:creationId xmlns:p14="http://schemas.microsoft.com/office/powerpoint/2010/main" val="1680528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fade">
                                      <p:cBhvr>
                                        <p:cTn id="7" dur="1000"/>
                                        <p:tgtEl>
                                          <p:spTgt spid="17424"/>
                                        </p:tgtEl>
                                      </p:cBhvr>
                                    </p:animEffect>
                                    <p:anim calcmode="lin" valueType="num">
                                      <p:cBhvr>
                                        <p:cTn id="8" dur="1000" fill="hold"/>
                                        <p:tgtEl>
                                          <p:spTgt spid="17424"/>
                                        </p:tgtEl>
                                        <p:attrNameLst>
                                          <p:attrName>ppt_x</p:attrName>
                                        </p:attrNameLst>
                                      </p:cBhvr>
                                      <p:tavLst>
                                        <p:tav tm="0">
                                          <p:val>
                                            <p:strVal val="#ppt_x"/>
                                          </p:val>
                                        </p:tav>
                                        <p:tav tm="100000">
                                          <p:val>
                                            <p:strVal val="#ppt_x"/>
                                          </p:val>
                                        </p:tav>
                                      </p:tavLst>
                                    </p:anim>
                                    <p:anim calcmode="lin" valueType="num">
                                      <p:cBhvr>
                                        <p:cTn id="9" dur="1000" fill="hold"/>
                                        <p:tgtEl>
                                          <p:spTgt spid="174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1000"/>
                                        <p:tgtEl>
                                          <p:spTgt spid="17427"/>
                                        </p:tgtEl>
                                      </p:cBhvr>
                                    </p:animEffect>
                                    <p:anim calcmode="lin" valueType="num">
                                      <p:cBhvr>
                                        <p:cTn id="13" dur="1000" fill="hold"/>
                                        <p:tgtEl>
                                          <p:spTgt spid="17427"/>
                                        </p:tgtEl>
                                        <p:attrNameLst>
                                          <p:attrName>ppt_x</p:attrName>
                                        </p:attrNameLst>
                                      </p:cBhvr>
                                      <p:tavLst>
                                        <p:tav tm="0">
                                          <p:val>
                                            <p:strVal val="#ppt_x"/>
                                          </p:val>
                                        </p:tav>
                                        <p:tav tm="100000">
                                          <p:val>
                                            <p:strVal val="#ppt_x"/>
                                          </p:val>
                                        </p:tav>
                                      </p:tavLst>
                                    </p:anim>
                                    <p:anim calcmode="lin" valueType="num">
                                      <p:cBhvr>
                                        <p:cTn id="14" dur="1000" fill="hold"/>
                                        <p:tgtEl>
                                          <p:spTgt spid="1742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fade">
                                      <p:cBhvr>
                                        <p:cTn id="17" dur="1000"/>
                                        <p:tgtEl>
                                          <p:spTgt spid="17414"/>
                                        </p:tgtEl>
                                      </p:cBhvr>
                                    </p:animEffect>
                                    <p:anim calcmode="lin" valueType="num">
                                      <p:cBhvr>
                                        <p:cTn id="18" dur="1000" fill="hold"/>
                                        <p:tgtEl>
                                          <p:spTgt spid="17414"/>
                                        </p:tgtEl>
                                        <p:attrNameLst>
                                          <p:attrName>ppt_x</p:attrName>
                                        </p:attrNameLst>
                                      </p:cBhvr>
                                      <p:tavLst>
                                        <p:tav tm="0">
                                          <p:val>
                                            <p:strVal val="#ppt_x"/>
                                          </p:val>
                                        </p:tav>
                                        <p:tav tm="100000">
                                          <p:val>
                                            <p:strVal val="#ppt_x"/>
                                          </p:val>
                                        </p:tav>
                                      </p:tavLst>
                                    </p:anim>
                                    <p:anim calcmode="lin" valueType="num">
                                      <p:cBhvr>
                                        <p:cTn id="1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17420"/>
                                        </p:tgtEl>
                                        <p:attrNameLst>
                                          <p:attrName>style.visibility</p:attrName>
                                        </p:attrNameLst>
                                      </p:cBhvr>
                                      <p:to>
                                        <p:strVal val="visible"/>
                                      </p:to>
                                    </p:set>
                                    <p:animEffect transition="in" filter="fade">
                                      <p:cBhvr>
                                        <p:cTn id="24" dur="1000"/>
                                        <p:tgtEl>
                                          <p:spTgt spid="17420"/>
                                        </p:tgtEl>
                                      </p:cBhvr>
                                    </p:animEffect>
                                    <p:anim calcmode="lin" valueType="num">
                                      <p:cBhvr>
                                        <p:cTn id="25" dur="1000" fill="hold"/>
                                        <p:tgtEl>
                                          <p:spTgt spid="17420"/>
                                        </p:tgtEl>
                                        <p:attrNameLst>
                                          <p:attrName>ppt_x</p:attrName>
                                        </p:attrNameLst>
                                      </p:cBhvr>
                                      <p:tavLst>
                                        <p:tav tm="0">
                                          <p:val>
                                            <p:strVal val="#ppt_x"/>
                                          </p:val>
                                        </p:tav>
                                        <p:tav tm="100000">
                                          <p:val>
                                            <p:strVal val="#ppt_x"/>
                                          </p:val>
                                        </p:tav>
                                      </p:tavLst>
                                    </p:anim>
                                    <p:anim calcmode="lin" valueType="num">
                                      <p:cBhvr>
                                        <p:cTn id="26" dur="1000" fill="hold"/>
                                        <p:tgtEl>
                                          <p:spTgt spid="174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fade">
                                      <p:cBhvr>
                                        <p:cTn id="29" dur="500"/>
                                        <p:tgtEl>
                                          <p:spTgt spid="17421"/>
                                        </p:tgtEl>
                                      </p:cBhvr>
                                    </p:animEffect>
                                    <p:anim calcmode="lin" valueType="num">
                                      <p:cBhvr>
                                        <p:cTn id="30" dur="500" fill="hold"/>
                                        <p:tgtEl>
                                          <p:spTgt spid="17421"/>
                                        </p:tgtEl>
                                        <p:attrNameLst>
                                          <p:attrName>ppt_x</p:attrName>
                                        </p:attrNameLst>
                                      </p:cBhvr>
                                      <p:tavLst>
                                        <p:tav tm="0">
                                          <p:val>
                                            <p:strVal val="#ppt_x"/>
                                          </p:val>
                                        </p:tav>
                                        <p:tav tm="100000">
                                          <p:val>
                                            <p:strVal val="#ppt_x"/>
                                          </p:val>
                                        </p:tav>
                                      </p:tavLst>
                                    </p:anim>
                                    <p:anim calcmode="lin" valueType="num">
                                      <p:cBhvr>
                                        <p:cTn id="31" dur="500" fill="hold"/>
                                        <p:tgtEl>
                                          <p:spTgt spid="17421"/>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xit" presetSubtype="16" fill="hold" grpId="1" nodeType="clickEffect">
                                  <p:stCondLst>
                                    <p:cond delay="0"/>
                                  </p:stCondLst>
                                  <p:childTnLst>
                                    <p:animEffect transition="out" filter="diamond(in)">
                                      <p:cBhvr>
                                        <p:cTn id="35" dur="500"/>
                                        <p:tgtEl>
                                          <p:spTgt spid="17421"/>
                                        </p:tgtEl>
                                      </p:cBhvr>
                                    </p:animEffect>
                                    <p:set>
                                      <p:cBhvr>
                                        <p:cTn id="36" dur="1" fill="hold">
                                          <p:stCondLst>
                                            <p:cond delay="499"/>
                                          </p:stCondLst>
                                        </p:cTn>
                                        <p:tgtEl>
                                          <p:spTgt spid="17421"/>
                                        </p:tgtEl>
                                        <p:attrNameLst>
                                          <p:attrName>style.visibility</p:attrName>
                                        </p:attrNameLst>
                                      </p:cBhvr>
                                      <p:to>
                                        <p:strVal val="hidden"/>
                                      </p:to>
                                    </p:set>
                                  </p:childTnLst>
                                </p:cTn>
                              </p:par>
                              <p:par>
                                <p:cTn id="37" presetID="8" presetClass="exit" presetSubtype="16" fill="hold" nodeType="withEffect">
                                  <p:stCondLst>
                                    <p:cond delay="0"/>
                                  </p:stCondLst>
                                  <p:childTnLst>
                                    <p:animEffect transition="out" filter="diamond(in)">
                                      <p:cBhvr>
                                        <p:cTn id="38" dur="2000"/>
                                        <p:tgtEl>
                                          <p:spTgt spid="17420"/>
                                        </p:tgtEl>
                                      </p:cBhvr>
                                    </p:animEffect>
                                    <p:set>
                                      <p:cBhvr>
                                        <p:cTn id="39" dur="1" fill="hold">
                                          <p:stCondLst>
                                            <p:cond delay="1999"/>
                                          </p:stCondLst>
                                        </p:cTn>
                                        <p:tgtEl>
                                          <p:spTgt spid="1742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7428"/>
                                        </p:tgtEl>
                                        <p:attrNameLst>
                                          <p:attrName>style.visibility</p:attrName>
                                        </p:attrNameLst>
                                      </p:cBhvr>
                                      <p:to>
                                        <p:strVal val="visible"/>
                                      </p:to>
                                    </p:set>
                                    <p:anim calcmode="lin" valueType="num">
                                      <p:cBhvr>
                                        <p:cTn id="44" dur="500" fill="hold"/>
                                        <p:tgtEl>
                                          <p:spTgt spid="17428"/>
                                        </p:tgtEl>
                                        <p:attrNameLst>
                                          <p:attrName>ppt_w</p:attrName>
                                        </p:attrNameLst>
                                      </p:cBhvr>
                                      <p:tavLst>
                                        <p:tav tm="0">
                                          <p:val>
                                            <p:fltVal val="0"/>
                                          </p:val>
                                        </p:tav>
                                        <p:tav tm="100000">
                                          <p:val>
                                            <p:strVal val="#ppt_w"/>
                                          </p:val>
                                        </p:tav>
                                      </p:tavLst>
                                    </p:anim>
                                    <p:anim calcmode="lin" valueType="num">
                                      <p:cBhvr>
                                        <p:cTn id="45" dur="500" fill="hold"/>
                                        <p:tgtEl>
                                          <p:spTgt spid="17428"/>
                                        </p:tgtEl>
                                        <p:attrNameLst>
                                          <p:attrName>ppt_h</p:attrName>
                                        </p:attrNameLst>
                                      </p:cBhvr>
                                      <p:tavLst>
                                        <p:tav tm="0">
                                          <p:val>
                                            <p:fltVal val="0"/>
                                          </p:val>
                                        </p:tav>
                                        <p:tav tm="100000">
                                          <p:val>
                                            <p:strVal val="#ppt_h"/>
                                          </p:val>
                                        </p:tav>
                                      </p:tavLst>
                                    </p:anim>
                                    <p:animEffect transition="in" filter="fade">
                                      <p:cBhvr>
                                        <p:cTn id="46" dur="500"/>
                                        <p:tgtEl>
                                          <p:spTgt spid="174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17416"/>
                                        </p:tgtEl>
                                        <p:attrNameLst>
                                          <p:attrName>style.visibility</p:attrName>
                                        </p:attrNameLst>
                                      </p:cBhvr>
                                      <p:to>
                                        <p:strVal val="visible"/>
                                      </p:to>
                                    </p:set>
                                    <p:anim calcmode="lin" valueType="num">
                                      <p:cBhvr>
                                        <p:cTn id="51" dur="500" fill="hold"/>
                                        <p:tgtEl>
                                          <p:spTgt spid="17416"/>
                                        </p:tgtEl>
                                        <p:attrNameLst>
                                          <p:attrName>ppt_w</p:attrName>
                                        </p:attrNameLst>
                                      </p:cBhvr>
                                      <p:tavLst>
                                        <p:tav tm="0">
                                          <p:val>
                                            <p:fltVal val="0"/>
                                          </p:val>
                                        </p:tav>
                                        <p:tav tm="100000">
                                          <p:val>
                                            <p:strVal val="#ppt_w"/>
                                          </p:val>
                                        </p:tav>
                                      </p:tavLst>
                                    </p:anim>
                                    <p:anim calcmode="lin" valueType="num">
                                      <p:cBhvr>
                                        <p:cTn id="52" dur="500" fill="hold"/>
                                        <p:tgtEl>
                                          <p:spTgt spid="17416"/>
                                        </p:tgtEl>
                                        <p:attrNameLst>
                                          <p:attrName>ppt_h</p:attrName>
                                        </p:attrNameLst>
                                      </p:cBhvr>
                                      <p:tavLst>
                                        <p:tav tm="0">
                                          <p:val>
                                            <p:fltVal val="0"/>
                                          </p:val>
                                        </p:tav>
                                        <p:tav tm="100000">
                                          <p:val>
                                            <p:strVal val="#ppt_h"/>
                                          </p:val>
                                        </p:tav>
                                      </p:tavLst>
                                    </p:anim>
                                    <p:animEffect transition="in" filter="fade">
                                      <p:cBhvr>
                                        <p:cTn id="53" dur="500"/>
                                        <p:tgtEl>
                                          <p:spTgt spid="17416"/>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7417"/>
                                        </p:tgtEl>
                                        <p:attrNameLst>
                                          <p:attrName>style.visibility</p:attrName>
                                        </p:attrNameLst>
                                      </p:cBhvr>
                                      <p:to>
                                        <p:strVal val="visible"/>
                                      </p:to>
                                    </p:set>
                                    <p:anim calcmode="lin" valueType="num">
                                      <p:cBhvr>
                                        <p:cTn id="56" dur="500" fill="hold"/>
                                        <p:tgtEl>
                                          <p:spTgt spid="17417"/>
                                        </p:tgtEl>
                                        <p:attrNameLst>
                                          <p:attrName>ppt_w</p:attrName>
                                        </p:attrNameLst>
                                      </p:cBhvr>
                                      <p:tavLst>
                                        <p:tav tm="0">
                                          <p:val>
                                            <p:fltVal val="0"/>
                                          </p:val>
                                        </p:tav>
                                        <p:tav tm="100000">
                                          <p:val>
                                            <p:strVal val="#ppt_w"/>
                                          </p:val>
                                        </p:tav>
                                      </p:tavLst>
                                    </p:anim>
                                    <p:anim calcmode="lin" valueType="num">
                                      <p:cBhvr>
                                        <p:cTn id="57" dur="500" fill="hold"/>
                                        <p:tgtEl>
                                          <p:spTgt spid="17417"/>
                                        </p:tgtEl>
                                        <p:attrNameLst>
                                          <p:attrName>ppt_h</p:attrName>
                                        </p:attrNameLst>
                                      </p:cBhvr>
                                      <p:tavLst>
                                        <p:tav tm="0">
                                          <p:val>
                                            <p:fltVal val="0"/>
                                          </p:val>
                                        </p:tav>
                                        <p:tav tm="100000">
                                          <p:val>
                                            <p:strVal val="#ppt_h"/>
                                          </p:val>
                                        </p:tav>
                                      </p:tavLst>
                                    </p:anim>
                                    <p:animEffect transition="in" filter="fade">
                                      <p:cBhvr>
                                        <p:cTn id="58" dur="500"/>
                                        <p:tgtEl>
                                          <p:spTgt spid="174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7423"/>
                                        </p:tgtEl>
                                        <p:attrNameLst>
                                          <p:attrName>style.visibility</p:attrName>
                                        </p:attrNameLst>
                                      </p:cBhvr>
                                      <p:to>
                                        <p:strVal val="visible"/>
                                      </p:to>
                                    </p:set>
                                    <p:anim calcmode="lin" valueType="num">
                                      <p:cBhvr>
                                        <p:cTn id="63" dur="500" fill="hold"/>
                                        <p:tgtEl>
                                          <p:spTgt spid="17423"/>
                                        </p:tgtEl>
                                        <p:attrNameLst>
                                          <p:attrName>ppt_w</p:attrName>
                                        </p:attrNameLst>
                                      </p:cBhvr>
                                      <p:tavLst>
                                        <p:tav tm="0">
                                          <p:val>
                                            <p:fltVal val="0"/>
                                          </p:val>
                                        </p:tav>
                                        <p:tav tm="100000">
                                          <p:val>
                                            <p:strVal val="#ppt_w"/>
                                          </p:val>
                                        </p:tav>
                                      </p:tavLst>
                                    </p:anim>
                                    <p:anim calcmode="lin" valueType="num">
                                      <p:cBhvr>
                                        <p:cTn id="64" dur="500" fill="hold"/>
                                        <p:tgtEl>
                                          <p:spTgt spid="17423"/>
                                        </p:tgtEl>
                                        <p:attrNameLst>
                                          <p:attrName>ppt_h</p:attrName>
                                        </p:attrNameLst>
                                      </p:cBhvr>
                                      <p:tavLst>
                                        <p:tav tm="0">
                                          <p:val>
                                            <p:fltVal val="0"/>
                                          </p:val>
                                        </p:tav>
                                        <p:tav tm="100000">
                                          <p:val>
                                            <p:strVal val="#ppt_h"/>
                                          </p:val>
                                        </p:tav>
                                      </p:tavLst>
                                    </p:anim>
                                    <p:animEffect transition="in" filter="fade">
                                      <p:cBhvr>
                                        <p:cTn id="65" dur="500"/>
                                        <p:tgtEl>
                                          <p:spTgt spid="174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xit" presetSubtype="16" fill="hold" grpId="1" nodeType="clickEffect">
                                  <p:stCondLst>
                                    <p:cond delay="0"/>
                                  </p:stCondLst>
                                  <p:childTnLst>
                                    <p:animEffect transition="out" filter="diamond(in)">
                                      <p:cBhvr>
                                        <p:cTn id="69" dur="2000"/>
                                        <p:tgtEl>
                                          <p:spTgt spid="17417"/>
                                        </p:tgtEl>
                                      </p:cBhvr>
                                    </p:animEffect>
                                    <p:set>
                                      <p:cBhvr>
                                        <p:cTn id="70" dur="1" fill="hold">
                                          <p:stCondLst>
                                            <p:cond delay="1999"/>
                                          </p:stCondLst>
                                        </p:cTn>
                                        <p:tgtEl>
                                          <p:spTgt spid="1741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17416"/>
                                        </p:tgtEl>
                                      </p:cBhvr>
                                    </p:animEffect>
                                    <p:set>
                                      <p:cBhvr>
                                        <p:cTn id="73" dur="1" fill="hold">
                                          <p:stCondLst>
                                            <p:cond delay="1999"/>
                                          </p:stCondLst>
                                        </p:cTn>
                                        <p:tgtEl>
                                          <p:spTgt spid="1741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7429"/>
                                        </p:tgtEl>
                                        <p:attrNameLst>
                                          <p:attrName>style.visibility</p:attrName>
                                        </p:attrNameLst>
                                      </p:cBhvr>
                                      <p:to>
                                        <p:strVal val="visible"/>
                                      </p:to>
                                    </p:set>
                                    <p:anim calcmode="lin" valueType="num">
                                      <p:cBhvr additive="base">
                                        <p:cTn id="78" dur="500" fill="hold"/>
                                        <p:tgtEl>
                                          <p:spTgt spid="17429"/>
                                        </p:tgtEl>
                                        <p:attrNameLst>
                                          <p:attrName>ppt_x</p:attrName>
                                        </p:attrNameLst>
                                      </p:cBhvr>
                                      <p:tavLst>
                                        <p:tav tm="0">
                                          <p:val>
                                            <p:strVal val="#ppt_x"/>
                                          </p:val>
                                        </p:tav>
                                        <p:tav tm="100000">
                                          <p:val>
                                            <p:strVal val="#ppt_x"/>
                                          </p:val>
                                        </p:tav>
                                      </p:tavLst>
                                    </p:anim>
                                    <p:anim calcmode="lin" valueType="num">
                                      <p:cBhvr additive="base">
                                        <p:cTn id="79"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419"/>
                                        </p:tgtEl>
                                        <p:attrNameLst>
                                          <p:attrName>style.visibility</p:attrName>
                                        </p:attrNameLst>
                                      </p:cBhvr>
                                      <p:to>
                                        <p:strVal val="visible"/>
                                      </p:to>
                                    </p:set>
                                    <p:anim calcmode="lin" valueType="num">
                                      <p:cBhvr additive="base">
                                        <p:cTn id="84" dur="500" fill="hold"/>
                                        <p:tgtEl>
                                          <p:spTgt spid="17419"/>
                                        </p:tgtEl>
                                        <p:attrNameLst>
                                          <p:attrName>ppt_x</p:attrName>
                                        </p:attrNameLst>
                                      </p:cBhvr>
                                      <p:tavLst>
                                        <p:tav tm="0">
                                          <p:val>
                                            <p:strVal val="#ppt_x"/>
                                          </p:val>
                                        </p:tav>
                                        <p:tav tm="100000">
                                          <p:val>
                                            <p:strVal val="#ppt_x"/>
                                          </p:val>
                                        </p:tav>
                                      </p:tavLst>
                                    </p:anim>
                                    <p:anim calcmode="lin" valueType="num">
                                      <p:cBhvr additive="base">
                                        <p:cTn id="85" dur="500" fill="hold"/>
                                        <p:tgtEl>
                                          <p:spTgt spid="17419"/>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17418"/>
                                        </p:tgtEl>
                                        <p:attrNameLst>
                                          <p:attrName>style.visibility</p:attrName>
                                        </p:attrNameLst>
                                      </p:cBhvr>
                                      <p:to>
                                        <p:strVal val="visible"/>
                                      </p:to>
                                    </p:set>
                                    <p:anim calcmode="lin" valueType="num">
                                      <p:cBhvr additive="base">
                                        <p:cTn id="88" dur="500" fill="hold"/>
                                        <p:tgtEl>
                                          <p:spTgt spid="17418"/>
                                        </p:tgtEl>
                                        <p:attrNameLst>
                                          <p:attrName>ppt_x</p:attrName>
                                        </p:attrNameLst>
                                      </p:cBhvr>
                                      <p:tavLst>
                                        <p:tav tm="0">
                                          <p:val>
                                            <p:strVal val="#ppt_x"/>
                                          </p:val>
                                        </p:tav>
                                        <p:tav tm="100000">
                                          <p:val>
                                            <p:strVal val="#ppt_x"/>
                                          </p:val>
                                        </p:tav>
                                      </p:tavLst>
                                    </p:anim>
                                    <p:anim calcmode="lin" valueType="num">
                                      <p:cBhvr additive="base">
                                        <p:cTn id="89"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8" presetClass="exit" presetSubtype="16" fill="hold" nodeType="clickEffect">
                                  <p:stCondLst>
                                    <p:cond delay="0"/>
                                  </p:stCondLst>
                                  <p:childTnLst>
                                    <p:animEffect transition="out" filter="diamond(in)">
                                      <p:cBhvr>
                                        <p:cTn id="93" dur="2000"/>
                                        <p:tgtEl>
                                          <p:spTgt spid="17418"/>
                                        </p:tgtEl>
                                      </p:cBhvr>
                                    </p:animEffect>
                                    <p:set>
                                      <p:cBhvr>
                                        <p:cTn id="94" dur="1" fill="hold">
                                          <p:stCondLst>
                                            <p:cond delay="1999"/>
                                          </p:stCondLst>
                                        </p:cTn>
                                        <p:tgtEl>
                                          <p:spTgt spid="17418"/>
                                        </p:tgtEl>
                                        <p:attrNameLst>
                                          <p:attrName>style.visibility</p:attrName>
                                        </p:attrNameLst>
                                      </p:cBhvr>
                                      <p:to>
                                        <p:strVal val="hidden"/>
                                      </p:to>
                                    </p:set>
                                  </p:childTnLst>
                                </p:cTn>
                              </p:par>
                              <p:par>
                                <p:cTn id="95" presetID="8" presetClass="exit" presetSubtype="16" fill="hold" grpId="1" nodeType="withEffect">
                                  <p:stCondLst>
                                    <p:cond delay="0"/>
                                  </p:stCondLst>
                                  <p:childTnLst>
                                    <p:animEffect transition="out" filter="diamond(in)">
                                      <p:cBhvr>
                                        <p:cTn id="96" dur="2000"/>
                                        <p:tgtEl>
                                          <p:spTgt spid="17419"/>
                                        </p:tgtEl>
                                      </p:cBhvr>
                                    </p:animEffect>
                                    <p:set>
                                      <p:cBhvr>
                                        <p:cTn id="97" dur="1" fill="hold">
                                          <p:stCondLst>
                                            <p:cond delay="1999"/>
                                          </p:stCondLst>
                                        </p:cTn>
                                        <p:tgtEl>
                                          <p:spTgt spid="174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7" grpId="0"/>
      <p:bldP spid="17417" grpId="1"/>
      <p:bldP spid="17419" grpId="0"/>
      <p:bldP spid="17419" grpId="1"/>
      <p:bldP spid="17421" grpId="0"/>
      <p:bldP spid="17421" grpId="1"/>
      <p:bldP spid="17423" grpId="0"/>
      <p:bldP spid="17424" grpId="0"/>
      <p:bldP spid="17427" grpId="0" animBg="1"/>
      <p:bldP spid="17428" grpId="0"/>
      <p:bldP spid="174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260&quot;&gt;&lt;object type=&quot;3&quot; unique_id=&quot;10261&quot;&gt;&lt;property id=&quot;20148&quot; value=&quot;5&quot;/&gt;&lt;property id=&quot;20300&quot; value=&quot;Slide 1&quot;/&gt;&lt;property id=&quot;20307&quot; value=&quot;256&quot;/&gt;&lt;/object&gt;&lt;object type=&quot;3&quot; unique_id=&quot;10262&quot;&gt;&lt;property id=&quot;20148&quot; value=&quot;5&quot;/&gt;&lt;property id=&quot;20300&quot; value=&quot;Slide 2 - &amp;quot;Xem video và chia sẻ ý kiến cá nhân H: Cho biết nội dung của bài hát? Bài hát gợi cho em cảm xúc gì?           &amp;quot;&quot;/&gt;&lt;property id=&quot;20307&quot; value=&quot;324&quot;/&gt;&lt;/object&gt;&lt;object type=&quot;3&quot; unique_id=&quot;10263&quot;&gt;&lt;property id=&quot;20148&quot; value=&quot;5&quot;/&gt;&lt;property id=&quot;20300&quot; value=&quot;Slide 3&quot;/&gt;&lt;property id=&quot;20307&quot; value=&quot;343&quot;/&gt;&lt;/object&gt;&lt;object type=&quot;3&quot; unique_id=&quot;10264&quot;&gt;&lt;property id=&quot;20148&quot; value=&quot;5&quot;/&gt;&lt;property id=&quot;20300&quot; value=&quot;Slide 4&quot;/&gt;&lt;property id=&quot;20307&quot; value=&quot;297&quot;/&gt;&lt;/object&gt;&lt;object type=&quot;3&quot; unique_id=&quot;10265&quot;&gt;&lt;property id=&quot;20148&quot; value=&quot;5&quot;/&gt;&lt;property id=&quot;20300&quot; value=&quot;Slide 5&quot;/&gt;&lt;property id=&quot;20307&quot; value=&quot;298&quot;/&gt;&lt;/object&gt;&lt;object type=&quot;3&quot; unique_id=&quot;10266&quot;&gt;&lt;property id=&quot;20148&quot; value=&quot;5&quot;/&gt;&lt;property id=&quot;20300&quot; value=&quot;Slide 6&quot;/&gt;&lt;property id=&quot;20307&quot; value=&quot;293&quot;/&gt;&lt;/object&gt;&lt;object type=&quot;3&quot; unique_id=&quot;10267&quot;&gt;&lt;property id=&quot;20148&quot; value=&quot;5&quot;/&gt;&lt;property id=&quot;20300&quot; value=&quot;Slide 7&quot;/&gt;&lt;property id=&quot;20307&quot; value=&quot;302&quot;/&gt;&lt;/object&gt;&lt;object type=&quot;3&quot; unique_id=&quot;10268&quot;&gt;&lt;property id=&quot;20148&quot; value=&quot;5&quot;/&gt;&lt;property id=&quot;20300&quot; value=&quot;Slide 8&quot;/&gt;&lt;property id=&quot;20307&quot; value=&quot;303&quot;/&gt;&lt;/object&gt;&lt;object type=&quot;3&quot; unique_id=&quot;10269&quot;&gt;&lt;property id=&quot;20148&quot; value=&quot;5&quot;/&gt;&lt;property id=&quot;20300&quot; value=&quot;Slide 9&quot;/&gt;&lt;property id=&quot;20307&quot; value=&quot;344&quot;/&gt;&lt;/object&gt;&lt;object type=&quot;3&quot; unique_id=&quot;10270&quot;&gt;&lt;property id=&quot;20148&quot; value=&quot;5&quot;/&gt;&lt;property id=&quot;20300&quot; value=&quot;Slide 10 - &amp;quot;Hoạt động nhóm (7 phút)- Phiếu học tập số 1&amp;quot;&quot;/&gt;&lt;property id=&quot;20307&quot; value=&quot;326&quot;/&gt;&lt;/object&gt;&lt;object type=&quot;3&quot; unique_id=&quot;10271&quot;&gt;&lt;property id=&quot;20148&quot; value=&quot;5&quot;/&gt;&lt;property id=&quot;20300&quot; value=&quot;Slide 11&quot;/&gt;&lt;property id=&quot;20307&quot; value=&quot;304&quot;/&gt;&lt;/object&gt;&lt;object type=&quot;3&quot; unique_id=&quot;10272&quot;&gt;&lt;property id=&quot;20148&quot; value=&quot;5&quot;/&gt;&lt;property id=&quot;20300&quot; value=&quot;Slide 12&quot;/&gt;&lt;property id=&quot;20307&quot; value=&quot;317&quot;/&gt;&lt;/object&gt;&lt;object type=&quot;3&quot; unique_id=&quot;10273&quot;&gt;&lt;property id=&quot;20148&quot; value=&quot;5&quot;/&gt;&lt;property id=&quot;20300&quot; value=&quot;Slide 13&quot;/&gt;&lt;property id=&quot;20307&quot; value=&quot;305&quot;/&gt;&lt;/object&gt;&lt;object type=&quot;3&quot; unique_id=&quot;10274&quot;&gt;&lt;property id=&quot;20148&quot; value=&quot;5&quot;/&gt;&lt;property id=&quot;20300&quot; value=&quot;Slide 14 - &amp;quot;Hoạt động nhóm (7 phút)- Phiếu học tập số 1&amp;quot;&quot;/&gt;&lt;property id=&quot;20307&quot; value=&quot;327&quot;/&gt;&lt;/object&gt;&lt;object type=&quot;3&quot; unique_id=&quot;10275&quot;&gt;&lt;property id=&quot;20148&quot; value=&quot;5&quot;/&gt;&lt;property id=&quot;20300&quot; value=&quot;Slide 15 - &amp;quot;Hoạt động nhóm (7 phút)- Phiếu học tập số 2&amp;quot;&quot;/&gt;&lt;property id=&quot;20307&quot; value=&quot;328&quot;/&gt;&lt;/object&gt;&lt;object type=&quot;3&quot; unique_id=&quot;10276&quot;&gt;&lt;property id=&quot;20148&quot; value=&quot;5&quot;/&gt;&lt;property id=&quot;20300&quot; value=&quot;Slide 16&quot;/&gt;&lt;property id=&quot;20307&quot; value=&quot;276&quot;/&gt;&lt;/object&gt;&lt;object type=&quot;3&quot; unique_id=&quot;10277&quot;&gt;&lt;property id=&quot;20148&quot; value=&quot;5&quot;/&gt;&lt;property id=&quot;20300&quot; value=&quot;Slide 17&quot;/&gt;&lt;property id=&quot;20307&quot; value=&quot;309&quot;/&gt;&lt;/object&gt;&lt;object type=&quot;3&quot; unique_id=&quot;10278&quot;&gt;&lt;property id=&quot;20148&quot; value=&quot;5&quot;/&gt;&lt;property id=&quot;20300&quot; value=&quot;Slide 18&quot;/&gt;&lt;property id=&quot;20307&quot; value=&quot;310&quot;/&gt;&lt;/object&gt;&lt;object type=&quot;3&quot; unique_id=&quot;10279&quot;&gt;&lt;property id=&quot;20148&quot; value=&quot;5&quot;/&gt;&lt;property id=&quot;20300&quot; value=&quot;Slide 19 - &amp;quot;Hoạt động nhóm (7 phút)- Phiếu học tập số 2&amp;quot;&quot;/&gt;&lt;property id=&quot;20307&quot; value=&quot;329&quot;/&gt;&lt;/object&gt;&lt;object type=&quot;3&quot; unique_id=&quot;10280&quot;&gt;&lt;property id=&quot;20148&quot; value=&quot;5&quot;/&gt;&lt;property id=&quot;20300&quot; value=&quot;Slide 20&quot;/&gt;&lt;property id=&quot;20307&quot; value=&quot;312&quot;/&gt;&lt;/object&gt;&lt;object type=&quot;3&quot; unique_id=&quot;10281&quot;&gt;&lt;property id=&quot;20148&quot; value=&quot;5&quot;/&gt;&lt;property id=&quot;20300&quot; value=&quot;Slide 21&quot;/&gt;&lt;property id=&quot;20307&quot; value=&quot;313&quot;/&gt;&lt;/object&gt;&lt;object type=&quot;3&quot; unique_id=&quot;10282&quot;&gt;&lt;property id=&quot;20148&quot; value=&quot;5&quot;/&gt;&lt;property id=&quot;20300&quot; value=&quot;Slide 22&quot;/&gt;&lt;property id=&quot;20307&quot; value=&quot;315&quot;/&gt;&lt;/object&gt;&lt;object type=&quot;3&quot; unique_id=&quot;10283&quot;&gt;&lt;property id=&quot;20148&quot; value=&quot;5&quot;/&gt;&lt;property id=&quot;20300&quot; value=&quot;Slide 23 - &amp;quot;Bài tập 1/SGK/Tr 9 – Hoạt động cặp đôi&amp;quot;&quot;/&gt;&lt;property id=&quot;20307&quot; value=&quot;330&quot;/&gt;&lt;/object&gt;&lt;object type=&quot;3&quot; unique_id=&quot;10284&quot;&gt;&lt;property id=&quot;20148&quot; value=&quot;5&quot;/&gt;&lt;property id=&quot;20300&quot; value=&quot;Slide 24&quot;/&gt;&lt;property id=&quot;20307&quot; value=&quot;341&quot;/&gt;&lt;/object&gt;&lt;object type=&quot;3&quot; unique_id=&quot;10285&quot;&gt;&lt;property id=&quot;20148&quot; value=&quot;5&quot;/&gt;&lt;property id=&quot;20300&quot; value=&quot;Slide 25&quot;/&gt;&lt;property id=&quot;20307&quot; value=&quot;334&quot;/&gt;&lt;/object&gt;&lt;object type=&quot;3&quot; unique_id=&quot;10286&quot;&gt;&lt;property id=&quot;20148&quot; value=&quot;5&quot;/&gt;&lt;property id=&quot;20300&quot; value=&quot;Slide 26&quot;/&gt;&lt;property id=&quot;20307&quot; value=&quot;336&quot;/&gt;&lt;/object&gt;&lt;object type=&quot;3&quot; unique_id=&quot;10287&quot;&gt;&lt;property id=&quot;20148&quot; value=&quot;5&quot;/&gt;&lt;property id=&quot;20300&quot; value=&quot;Slide 27&quot;/&gt;&lt;property id=&quot;20307&quot; value=&quot;340&quot;/&gt;&lt;/object&gt;&lt;object type=&quot;3&quot; unique_id=&quot;10288&quot;&gt;&lt;property id=&quot;20148&quot; value=&quot;5&quot;/&gt;&lt;property id=&quot;20300&quot; value=&quot;Slide 28&quot;/&gt;&lt;property id=&quot;20307&quot; value=&quot;337&quot;/&gt;&lt;/object&gt;&lt;/object&gt;&lt;object type=&quot;8&quot; unique_id=&quot;10318&quot;&gt;&lt;/object&gt;&lt;/object&gt;&lt;/database&gt;"/>
  <p:tag name="MMPROD_NEXTUNIQUEID" val="10012"/>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2379</Words>
  <Application>Microsoft Office PowerPoint</Application>
  <PresentationFormat>Widescreen</PresentationFormat>
  <Paragraphs>309</Paragraphs>
  <Slides>39</Slides>
  <Notes>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39</vt:i4>
      </vt:variant>
    </vt:vector>
  </HeadingPairs>
  <TitlesOfParts>
    <vt:vector size="56" baseType="lpstr">
      <vt:lpstr>.VnTime</vt:lpstr>
      <vt:lpstr>Arail</vt:lpstr>
      <vt:lpstr>Arial</vt:lpstr>
      <vt:lpstr>Lucida Sans Unicode</vt:lpstr>
      <vt:lpstr>Times New Roman</vt:lpstr>
      <vt:lpstr>Verdana</vt:lpstr>
      <vt:lpstr>Wingdings</vt:lpstr>
      <vt:lpstr>Wingdings 2</vt:lpstr>
      <vt:lpstr>Wingdings 3</vt:lpstr>
      <vt:lpstr>Default Design</vt:lpstr>
      <vt:lpstr>1_Default Design</vt:lpstr>
      <vt:lpstr>2_Default Design</vt:lpstr>
      <vt:lpstr>Concourse</vt:lpstr>
      <vt:lpstr>5_Concourse</vt:lpstr>
      <vt:lpstr>6_Concourse</vt:lpstr>
      <vt:lpstr>7_Concourse</vt:lpstr>
      <vt:lpstr>8_Concourse</vt:lpstr>
      <vt:lpstr>PowerPoint Presentation</vt:lpstr>
      <vt:lpstr>Xem video và chia sẻ ý kiến cá nhân H: Cho biết nội dung của bài hát? Bài hát gợi cho em cảm xúc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 (7 phút)- Phiếu học tập số 1</vt:lpstr>
      <vt:lpstr>PowerPoint Presentation</vt:lpstr>
      <vt:lpstr>PowerPoint Presentation</vt:lpstr>
      <vt:lpstr>PowerPoint Presentation</vt:lpstr>
      <vt:lpstr>Hoạt động nhóm (7 phút)- Phiếu học tập số 1</vt:lpstr>
      <vt:lpstr>PowerPoint Presentation</vt:lpstr>
      <vt:lpstr>PowerPoint Presentation</vt:lpstr>
      <vt:lpstr>Hoạt động bàn (5 phút)- Phiếu học tập số 2</vt:lpstr>
      <vt:lpstr>PowerPoint Presentation</vt:lpstr>
      <vt:lpstr>PowerPoint Presentation</vt:lpstr>
      <vt:lpstr>PowerPoint Presentation</vt:lpstr>
      <vt:lpstr>Hoạt động nhóm (7 phút)- Phiếu học tập số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QUOC KHOI</dc:creator>
  <cp:lastModifiedBy>Administrator</cp:lastModifiedBy>
  <cp:revision>255</cp:revision>
  <dcterms:created xsi:type="dcterms:W3CDTF">2011-07-24T03:56:32Z</dcterms:created>
  <dcterms:modified xsi:type="dcterms:W3CDTF">2025-02-04T01:54:00Z</dcterms:modified>
</cp:coreProperties>
</file>