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04" r:id="rId2"/>
    <p:sldId id="277" r:id="rId3"/>
    <p:sldId id="278" r:id="rId4"/>
    <p:sldId id="279" r:id="rId5"/>
    <p:sldId id="280" r:id="rId6"/>
    <p:sldId id="281" r:id="rId7"/>
    <p:sldId id="282" r:id="rId8"/>
    <p:sldId id="264" r:id="rId9"/>
    <p:sldId id="285" r:id="rId10"/>
    <p:sldId id="283" r:id="rId11"/>
    <p:sldId id="286" r:id="rId12"/>
    <p:sldId id="287" r:id="rId13"/>
    <p:sldId id="288" r:id="rId14"/>
    <p:sldId id="289" r:id="rId15"/>
    <p:sldId id="270" r:id="rId16"/>
    <p:sldId id="291" r:id="rId17"/>
    <p:sldId id="274" r:id="rId18"/>
    <p:sldId id="297" r:id="rId19"/>
    <p:sldId id="302" r:id="rId20"/>
    <p:sldId id="298" r:id="rId21"/>
    <p:sldId id="299" r:id="rId22"/>
    <p:sldId id="300" r:id="rId23"/>
    <p:sldId id="30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6" d="100"/>
          <a:sy n="66" d="100"/>
        </p:scale>
        <p:origin x="73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3.xml.rels><?xml version="1.0" encoding="UTF-8" standalone="yes"?>
<Relationships xmlns="http://schemas.openxmlformats.org/package/2006/relationships"><Relationship Id="rId1" Type="http://schemas.openxmlformats.org/officeDocument/2006/relationships/image" Target="../media/image2.png"/></Relationships>
</file>

<file path=ppt/diagrams/_rels/data4.xml.rels><?xml version="1.0" encoding="UTF-8" standalone="yes"?>
<Relationships xmlns="http://schemas.openxmlformats.org/package/2006/relationships"><Relationship Id="rId1" Type="http://schemas.openxmlformats.org/officeDocument/2006/relationships/image" Target="../media/image2.png"/></Relationships>
</file>

<file path=ppt/diagrams/_rels/data6.xml.rels><?xml version="1.0" encoding="UTF-8" standalone="yes"?>
<Relationships xmlns="http://schemas.openxmlformats.org/package/2006/relationships"><Relationship Id="rId1" Type="http://schemas.openxmlformats.org/officeDocument/2006/relationships/image" Target="../media/image2.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png"/></Relationships>
</file>

<file path=ppt/diagrams/_rels/drawing4.xml.rels><?xml version="1.0" encoding="UTF-8" standalone="yes"?>
<Relationships xmlns="http://schemas.openxmlformats.org/package/2006/relationships"><Relationship Id="rId1" Type="http://schemas.openxmlformats.org/officeDocument/2006/relationships/image" Target="../media/image2.png"/></Relationships>
</file>

<file path=ppt/diagrams/_rels/drawing6.xml.rels><?xml version="1.0" encoding="UTF-8" standalone="yes"?>
<Relationships xmlns="http://schemas.openxmlformats.org/package/2006/relationships"><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3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3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3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3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3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3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3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CB8EEE-AD42-4F94-A94A-8ED2A114D26F}"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US"/>
        </a:p>
      </dgm:t>
    </dgm:pt>
    <dgm:pt modelId="{72DD1A18-9D8C-42FB-920A-8C9AFE847339}">
      <dgm:prSet phldrT="[Text]"/>
      <dgm:spPr/>
      <dgm:t>
        <a:bodyPr/>
        <a:lstStyle/>
        <a:p>
          <a:r>
            <a:rPr lang="en-US" i="1" dirty="0">
              <a:latin typeface="Times New Roman" panose="02020603050405020304" pitchFamily="18" charset="0"/>
              <a:cs typeface="Times New Roman" panose="02020603050405020304" pitchFamily="18" charset="0"/>
            </a:rPr>
            <a:t>- </a:t>
          </a:r>
          <a:r>
            <a:rPr lang="vi-VN" i="1" dirty="0">
              <a:latin typeface="Times New Roman" panose="02020603050405020304" pitchFamily="18" charset="0"/>
              <a:cs typeface="Times New Roman" panose="02020603050405020304" pitchFamily="18" charset="0"/>
            </a:rPr>
            <a:t>Có cần phải giới thiệu về bài thơ không? Giới thiệu về bài thơ bao gồm những gì? Có cần giới thiệu tên bài thơ và tác giả hay không?</a:t>
          </a:r>
          <a:endParaRPr lang="en-US" dirty="0">
            <a:latin typeface="Times New Roman" panose="02020603050405020304" pitchFamily="18" charset="0"/>
            <a:cs typeface="Times New Roman" panose="02020603050405020304" pitchFamily="18" charset="0"/>
          </a:endParaRPr>
        </a:p>
      </dgm:t>
    </dgm:pt>
    <dgm:pt modelId="{E739A58F-C3F4-4B5E-9AD2-D94ACA7FCCEE}" type="parTrans" cxnId="{FE0F5DC9-48D5-40DA-A898-FFD2AD3021A6}">
      <dgm:prSet/>
      <dgm:spPr/>
      <dgm:t>
        <a:bodyPr/>
        <a:lstStyle/>
        <a:p>
          <a:endParaRPr lang="en-US"/>
        </a:p>
      </dgm:t>
    </dgm:pt>
    <dgm:pt modelId="{9D9749D6-9EC8-4F14-A06D-71F4122A5191}" type="sibTrans" cxnId="{FE0F5DC9-48D5-40DA-A898-FFD2AD3021A6}">
      <dgm:prSet/>
      <dgm:spPr/>
      <dgm:t>
        <a:bodyPr/>
        <a:lstStyle/>
        <a:p>
          <a:endParaRPr lang="en-US"/>
        </a:p>
      </dgm:t>
    </dgm:pt>
    <dgm:pt modelId="{71FF9141-DA5B-4A44-B47F-89ACD6F25A0A}">
      <dgm:prSet phldrT="[Text]"/>
      <dgm:spPr/>
      <dgm:t>
        <a:bodyPr/>
        <a:lstStyle/>
        <a:p>
          <a:r>
            <a:rPr lang="en-US" i="1" dirty="0">
              <a:latin typeface="Times New Roman" panose="02020603050405020304" pitchFamily="18" charset="0"/>
              <a:cs typeface="Times New Roman" panose="02020603050405020304" pitchFamily="18" charset="0"/>
            </a:rPr>
            <a:t>- </a:t>
          </a:r>
          <a:r>
            <a:rPr lang="vi-VN" i="1" dirty="0">
              <a:latin typeface="Times New Roman" panose="02020603050405020304" pitchFamily="18" charset="0"/>
              <a:cs typeface="Times New Roman" panose="02020603050405020304" pitchFamily="18" charset="0"/>
            </a:rPr>
            <a:t>Có cần chỉ ra các yếu tố tự sự và miêu tả trong bài thơ không? </a:t>
          </a:r>
          <a:endParaRPr lang="en-US" dirty="0">
            <a:latin typeface="Times New Roman" panose="02020603050405020304" pitchFamily="18" charset="0"/>
            <a:cs typeface="Times New Roman" panose="02020603050405020304" pitchFamily="18" charset="0"/>
          </a:endParaRPr>
        </a:p>
      </dgm:t>
    </dgm:pt>
    <dgm:pt modelId="{9E1B27E5-77F0-4E9B-B411-5B4FBF7530AC}" type="parTrans" cxnId="{7997BA89-E709-4310-BB73-90C87BF0C9CF}">
      <dgm:prSet/>
      <dgm:spPr/>
      <dgm:t>
        <a:bodyPr/>
        <a:lstStyle/>
        <a:p>
          <a:endParaRPr lang="en-US"/>
        </a:p>
      </dgm:t>
    </dgm:pt>
    <dgm:pt modelId="{1BB25ADB-57AC-47C2-A45D-B8F723454B3D}" type="sibTrans" cxnId="{7997BA89-E709-4310-BB73-90C87BF0C9CF}">
      <dgm:prSet/>
      <dgm:spPr/>
      <dgm:t>
        <a:bodyPr/>
        <a:lstStyle/>
        <a:p>
          <a:endParaRPr lang="en-US"/>
        </a:p>
      </dgm:t>
    </dgm:pt>
    <dgm:pt modelId="{AECD5950-CD17-44E3-8907-99D44399377D}">
      <dgm:prSet phldrT="[Text]"/>
      <dgm:spPr/>
      <dgm:t>
        <a:bodyPr/>
        <a:lstStyle/>
        <a:p>
          <a:r>
            <a:rPr lang="en-US" i="1" dirty="0">
              <a:latin typeface="Times New Roman" panose="02020603050405020304" pitchFamily="18" charset="0"/>
              <a:cs typeface="Times New Roman" panose="02020603050405020304" pitchFamily="18" charset="0"/>
            </a:rPr>
            <a:t>- </a:t>
          </a:r>
          <a:r>
            <a:rPr lang="vi-VN" i="1" dirty="0">
              <a:latin typeface="Times New Roman" panose="02020603050405020304" pitchFamily="18" charset="0"/>
              <a:cs typeface="Times New Roman" panose="02020603050405020304" pitchFamily="18" charset="0"/>
            </a:rPr>
            <a:t>Sau khi chỉ ra có cần phân tích để thấy tác dụng của nó trong việc thể hiện tình cảm, cảm xúc của nhà thơ không?</a:t>
          </a:r>
          <a:endParaRPr lang="en-US" dirty="0">
            <a:latin typeface="Times New Roman" panose="02020603050405020304" pitchFamily="18" charset="0"/>
            <a:cs typeface="Times New Roman" panose="02020603050405020304" pitchFamily="18" charset="0"/>
          </a:endParaRPr>
        </a:p>
      </dgm:t>
    </dgm:pt>
    <dgm:pt modelId="{837BB3F7-1834-4FE3-B1C8-4B0F34DDDB4D}" type="parTrans" cxnId="{3F2216C1-6636-4D88-AEF7-CBB8108C97EE}">
      <dgm:prSet/>
      <dgm:spPr/>
      <dgm:t>
        <a:bodyPr/>
        <a:lstStyle/>
        <a:p>
          <a:endParaRPr lang="en-US"/>
        </a:p>
      </dgm:t>
    </dgm:pt>
    <dgm:pt modelId="{E6F95C15-4129-4074-AE6A-06418DC20293}" type="sibTrans" cxnId="{3F2216C1-6636-4D88-AEF7-CBB8108C97EE}">
      <dgm:prSet/>
      <dgm:spPr/>
      <dgm:t>
        <a:bodyPr/>
        <a:lstStyle/>
        <a:p>
          <a:endParaRPr lang="en-US"/>
        </a:p>
      </dgm:t>
    </dgm:pt>
    <dgm:pt modelId="{686A9BC2-654A-4F8E-80DF-8199B5678424}" type="pres">
      <dgm:prSet presAssocID="{6BCB8EEE-AD42-4F94-A94A-8ED2A114D26F}" presName="Name0" presStyleCnt="0">
        <dgm:presLayoutVars>
          <dgm:chMax val="7"/>
          <dgm:chPref val="7"/>
          <dgm:dir/>
        </dgm:presLayoutVars>
      </dgm:prSet>
      <dgm:spPr/>
    </dgm:pt>
    <dgm:pt modelId="{00C5FBC8-B381-4AF6-85E9-CAA85871D9CC}" type="pres">
      <dgm:prSet presAssocID="{6BCB8EEE-AD42-4F94-A94A-8ED2A114D26F}" presName="Name1" presStyleCnt="0"/>
      <dgm:spPr/>
    </dgm:pt>
    <dgm:pt modelId="{184E3F7E-2BCE-4899-A0AB-D28E1B4A5EE3}" type="pres">
      <dgm:prSet presAssocID="{6BCB8EEE-AD42-4F94-A94A-8ED2A114D26F}" presName="cycle" presStyleCnt="0"/>
      <dgm:spPr/>
    </dgm:pt>
    <dgm:pt modelId="{E5972285-E2CC-4E23-968F-23E7E76E88DC}" type="pres">
      <dgm:prSet presAssocID="{6BCB8EEE-AD42-4F94-A94A-8ED2A114D26F}" presName="srcNode" presStyleLbl="node1" presStyleIdx="0" presStyleCnt="3"/>
      <dgm:spPr/>
    </dgm:pt>
    <dgm:pt modelId="{0027EA0F-45A2-433C-BCCD-9572EA7BE58C}" type="pres">
      <dgm:prSet presAssocID="{6BCB8EEE-AD42-4F94-A94A-8ED2A114D26F}" presName="conn" presStyleLbl="parChTrans1D2" presStyleIdx="0" presStyleCnt="1"/>
      <dgm:spPr/>
    </dgm:pt>
    <dgm:pt modelId="{FE8183E0-228C-445C-BEB5-07FBEA952579}" type="pres">
      <dgm:prSet presAssocID="{6BCB8EEE-AD42-4F94-A94A-8ED2A114D26F}" presName="extraNode" presStyleLbl="node1" presStyleIdx="0" presStyleCnt="3"/>
      <dgm:spPr/>
    </dgm:pt>
    <dgm:pt modelId="{A20CE667-0B6A-4533-BD2A-F6A92A0DD5C3}" type="pres">
      <dgm:prSet presAssocID="{6BCB8EEE-AD42-4F94-A94A-8ED2A114D26F}" presName="dstNode" presStyleLbl="node1" presStyleIdx="0" presStyleCnt="3"/>
      <dgm:spPr/>
    </dgm:pt>
    <dgm:pt modelId="{F731A9AB-444E-4ED3-B0F9-043EC1FA7FFA}" type="pres">
      <dgm:prSet presAssocID="{72DD1A18-9D8C-42FB-920A-8C9AFE847339}" presName="text_1" presStyleLbl="node1" presStyleIdx="0" presStyleCnt="3">
        <dgm:presLayoutVars>
          <dgm:bulletEnabled val="1"/>
        </dgm:presLayoutVars>
      </dgm:prSet>
      <dgm:spPr/>
    </dgm:pt>
    <dgm:pt modelId="{D314CC92-1F42-4585-A8CA-AB40FAF5622A}" type="pres">
      <dgm:prSet presAssocID="{72DD1A18-9D8C-42FB-920A-8C9AFE847339}" presName="accent_1" presStyleCnt="0"/>
      <dgm:spPr/>
    </dgm:pt>
    <dgm:pt modelId="{2439B7D3-B9FF-411F-8D85-409F1827C2C4}" type="pres">
      <dgm:prSet presAssocID="{72DD1A18-9D8C-42FB-920A-8C9AFE847339}" presName="accentRepeatNode" presStyleLbl="solidFgAcc1" presStyleIdx="0" presStyleCnt="3" custScaleX="22637" custLinFactNeighborY="1228"/>
      <dgm:spPr/>
    </dgm:pt>
    <dgm:pt modelId="{8F568413-F3EA-4BF6-9AB6-0D07C8243B6D}" type="pres">
      <dgm:prSet presAssocID="{71FF9141-DA5B-4A44-B47F-89ACD6F25A0A}" presName="text_2" presStyleLbl="node1" presStyleIdx="1" presStyleCnt="3">
        <dgm:presLayoutVars>
          <dgm:bulletEnabled val="1"/>
        </dgm:presLayoutVars>
      </dgm:prSet>
      <dgm:spPr/>
    </dgm:pt>
    <dgm:pt modelId="{3D3B78F8-49DD-41C8-8EAD-238DFF795743}" type="pres">
      <dgm:prSet presAssocID="{71FF9141-DA5B-4A44-B47F-89ACD6F25A0A}" presName="accent_2" presStyleCnt="0"/>
      <dgm:spPr/>
    </dgm:pt>
    <dgm:pt modelId="{0C169CE7-3710-4FF5-93CE-A32A73989B3C}" type="pres">
      <dgm:prSet presAssocID="{71FF9141-DA5B-4A44-B47F-89ACD6F25A0A}" presName="accentRepeatNode" presStyleLbl="solidFgAcc1" presStyleIdx="1" presStyleCnt="3" custScaleX="23332" custLinFactNeighborX="0" custLinFactNeighborY="-2120"/>
      <dgm:spPr/>
    </dgm:pt>
    <dgm:pt modelId="{184959B7-B5B9-4736-95A1-4B1615677C4A}" type="pres">
      <dgm:prSet presAssocID="{AECD5950-CD17-44E3-8907-99D44399377D}" presName="text_3" presStyleLbl="node1" presStyleIdx="2" presStyleCnt="3" custScaleX="100642">
        <dgm:presLayoutVars>
          <dgm:bulletEnabled val="1"/>
        </dgm:presLayoutVars>
      </dgm:prSet>
      <dgm:spPr/>
    </dgm:pt>
    <dgm:pt modelId="{D29CEE82-0105-46A6-99DA-55AD15C24A38}" type="pres">
      <dgm:prSet presAssocID="{AECD5950-CD17-44E3-8907-99D44399377D}" presName="accent_3" presStyleCnt="0"/>
      <dgm:spPr/>
    </dgm:pt>
    <dgm:pt modelId="{0C154471-1B90-4A8D-8F3D-AD7AD3E7C203}" type="pres">
      <dgm:prSet presAssocID="{AECD5950-CD17-44E3-8907-99D44399377D}" presName="accentRepeatNode" presStyleLbl="solidFgAcc1" presStyleIdx="2" presStyleCnt="3" custScaleX="22637"/>
      <dgm:spPr/>
    </dgm:pt>
  </dgm:ptLst>
  <dgm:cxnLst>
    <dgm:cxn modelId="{11447C2D-8F92-4DCB-88C4-A4B712A96670}" type="presOf" srcId="{72DD1A18-9D8C-42FB-920A-8C9AFE847339}" destId="{F731A9AB-444E-4ED3-B0F9-043EC1FA7FFA}" srcOrd="0" destOrd="0" presId="urn:microsoft.com/office/officeart/2008/layout/VerticalCurvedList"/>
    <dgm:cxn modelId="{5043C778-0327-4077-8A50-0E46B63AECC5}" type="presOf" srcId="{9D9749D6-9EC8-4F14-A06D-71F4122A5191}" destId="{0027EA0F-45A2-433C-BCCD-9572EA7BE58C}" srcOrd="0" destOrd="0" presId="urn:microsoft.com/office/officeart/2008/layout/VerticalCurvedList"/>
    <dgm:cxn modelId="{7997BA89-E709-4310-BB73-90C87BF0C9CF}" srcId="{6BCB8EEE-AD42-4F94-A94A-8ED2A114D26F}" destId="{71FF9141-DA5B-4A44-B47F-89ACD6F25A0A}" srcOrd="1" destOrd="0" parTransId="{9E1B27E5-77F0-4E9B-B411-5B4FBF7530AC}" sibTransId="{1BB25ADB-57AC-47C2-A45D-B8F723454B3D}"/>
    <dgm:cxn modelId="{B11063A4-4CBB-4C05-B5DA-84674D40A1FF}" type="presOf" srcId="{AECD5950-CD17-44E3-8907-99D44399377D}" destId="{184959B7-B5B9-4736-95A1-4B1615677C4A}" srcOrd="0" destOrd="0" presId="urn:microsoft.com/office/officeart/2008/layout/VerticalCurvedList"/>
    <dgm:cxn modelId="{CD6E0CBC-FA50-4935-BD18-A0112085D34A}" type="presOf" srcId="{6BCB8EEE-AD42-4F94-A94A-8ED2A114D26F}" destId="{686A9BC2-654A-4F8E-80DF-8199B5678424}" srcOrd="0" destOrd="0" presId="urn:microsoft.com/office/officeart/2008/layout/VerticalCurvedList"/>
    <dgm:cxn modelId="{3F2216C1-6636-4D88-AEF7-CBB8108C97EE}" srcId="{6BCB8EEE-AD42-4F94-A94A-8ED2A114D26F}" destId="{AECD5950-CD17-44E3-8907-99D44399377D}" srcOrd="2" destOrd="0" parTransId="{837BB3F7-1834-4FE3-B1C8-4B0F34DDDB4D}" sibTransId="{E6F95C15-4129-4074-AE6A-06418DC20293}"/>
    <dgm:cxn modelId="{FE0F5DC9-48D5-40DA-A898-FFD2AD3021A6}" srcId="{6BCB8EEE-AD42-4F94-A94A-8ED2A114D26F}" destId="{72DD1A18-9D8C-42FB-920A-8C9AFE847339}" srcOrd="0" destOrd="0" parTransId="{E739A58F-C3F4-4B5E-9AD2-D94ACA7FCCEE}" sibTransId="{9D9749D6-9EC8-4F14-A06D-71F4122A5191}"/>
    <dgm:cxn modelId="{CCA4F3E2-0ED3-4706-B91D-F61C6377F0E2}" type="presOf" srcId="{71FF9141-DA5B-4A44-B47F-89ACD6F25A0A}" destId="{8F568413-F3EA-4BF6-9AB6-0D07C8243B6D}" srcOrd="0" destOrd="0" presId="urn:microsoft.com/office/officeart/2008/layout/VerticalCurvedList"/>
    <dgm:cxn modelId="{57E9777D-F2ED-4332-A0F0-A3C9BC83B8C7}" type="presParOf" srcId="{686A9BC2-654A-4F8E-80DF-8199B5678424}" destId="{00C5FBC8-B381-4AF6-85E9-CAA85871D9CC}" srcOrd="0" destOrd="0" presId="urn:microsoft.com/office/officeart/2008/layout/VerticalCurvedList"/>
    <dgm:cxn modelId="{6F4FDEAA-B291-43C4-BB32-B4CC45466D42}" type="presParOf" srcId="{00C5FBC8-B381-4AF6-85E9-CAA85871D9CC}" destId="{184E3F7E-2BCE-4899-A0AB-D28E1B4A5EE3}" srcOrd="0" destOrd="0" presId="urn:microsoft.com/office/officeart/2008/layout/VerticalCurvedList"/>
    <dgm:cxn modelId="{35856E63-86AE-4BE3-BB04-B39724CB2158}" type="presParOf" srcId="{184E3F7E-2BCE-4899-A0AB-D28E1B4A5EE3}" destId="{E5972285-E2CC-4E23-968F-23E7E76E88DC}" srcOrd="0" destOrd="0" presId="urn:microsoft.com/office/officeart/2008/layout/VerticalCurvedList"/>
    <dgm:cxn modelId="{A363D3F3-E795-4C1A-9D7D-EC8B3E33CB54}" type="presParOf" srcId="{184E3F7E-2BCE-4899-A0AB-D28E1B4A5EE3}" destId="{0027EA0F-45A2-433C-BCCD-9572EA7BE58C}" srcOrd="1" destOrd="0" presId="urn:microsoft.com/office/officeart/2008/layout/VerticalCurvedList"/>
    <dgm:cxn modelId="{78FDA479-92C3-4A06-B6BB-897F1FD50EC4}" type="presParOf" srcId="{184E3F7E-2BCE-4899-A0AB-D28E1B4A5EE3}" destId="{FE8183E0-228C-445C-BEB5-07FBEA952579}" srcOrd="2" destOrd="0" presId="urn:microsoft.com/office/officeart/2008/layout/VerticalCurvedList"/>
    <dgm:cxn modelId="{69765F18-18F0-4FF4-9EA8-B00D25E237EA}" type="presParOf" srcId="{184E3F7E-2BCE-4899-A0AB-D28E1B4A5EE3}" destId="{A20CE667-0B6A-4533-BD2A-F6A92A0DD5C3}" srcOrd="3" destOrd="0" presId="urn:microsoft.com/office/officeart/2008/layout/VerticalCurvedList"/>
    <dgm:cxn modelId="{BFE4F3C8-64D6-4DB0-B949-307368A32D0B}" type="presParOf" srcId="{00C5FBC8-B381-4AF6-85E9-CAA85871D9CC}" destId="{F731A9AB-444E-4ED3-B0F9-043EC1FA7FFA}" srcOrd="1" destOrd="0" presId="urn:microsoft.com/office/officeart/2008/layout/VerticalCurvedList"/>
    <dgm:cxn modelId="{14878E4B-9973-4DB2-B627-2C4213653C7B}" type="presParOf" srcId="{00C5FBC8-B381-4AF6-85E9-CAA85871D9CC}" destId="{D314CC92-1F42-4585-A8CA-AB40FAF5622A}" srcOrd="2" destOrd="0" presId="urn:microsoft.com/office/officeart/2008/layout/VerticalCurvedList"/>
    <dgm:cxn modelId="{82F74EDA-06AB-4DF5-AFB4-8D5C96146334}" type="presParOf" srcId="{D314CC92-1F42-4585-A8CA-AB40FAF5622A}" destId="{2439B7D3-B9FF-411F-8D85-409F1827C2C4}" srcOrd="0" destOrd="0" presId="urn:microsoft.com/office/officeart/2008/layout/VerticalCurvedList"/>
    <dgm:cxn modelId="{4FC9B8D8-51E1-43DD-9F81-BCC084D2CCB6}" type="presParOf" srcId="{00C5FBC8-B381-4AF6-85E9-CAA85871D9CC}" destId="{8F568413-F3EA-4BF6-9AB6-0D07C8243B6D}" srcOrd="3" destOrd="0" presId="urn:microsoft.com/office/officeart/2008/layout/VerticalCurvedList"/>
    <dgm:cxn modelId="{20458BE3-FB1B-427F-BB02-2322A08945E3}" type="presParOf" srcId="{00C5FBC8-B381-4AF6-85E9-CAA85871D9CC}" destId="{3D3B78F8-49DD-41C8-8EAD-238DFF795743}" srcOrd="4" destOrd="0" presId="urn:microsoft.com/office/officeart/2008/layout/VerticalCurvedList"/>
    <dgm:cxn modelId="{14800459-CB24-4E47-A469-DBF110D8005A}" type="presParOf" srcId="{3D3B78F8-49DD-41C8-8EAD-238DFF795743}" destId="{0C169CE7-3710-4FF5-93CE-A32A73989B3C}" srcOrd="0" destOrd="0" presId="urn:microsoft.com/office/officeart/2008/layout/VerticalCurvedList"/>
    <dgm:cxn modelId="{7DA7C818-9D6C-41A0-BD07-7D32421F004E}" type="presParOf" srcId="{00C5FBC8-B381-4AF6-85E9-CAA85871D9CC}" destId="{184959B7-B5B9-4736-95A1-4B1615677C4A}" srcOrd="5" destOrd="0" presId="urn:microsoft.com/office/officeart/2008/layout/VerticalCurvedList"/>
    <dgm:cxn modelId="{357BC4F3-BE70-43BD-9BE2-8A8807A0F9FA}" type="presParOf" srcId="{00C5FBC8-B381-4AF6-85E9-CAA85871D9CC}" destId="{D29CEE82-0105-46A6-99DA-55AD15C24A38}" srcOrd="6" destOrd="0" presId="urn:microsoft.com/office/officeart/2008/layout/VerticalCurvedList"/>
    <dgm:cxn modelId="{C1500AA1-B9CD-4D53-A59A-ADF5AE236A1F}" type="presParOf" srcId="{D29CEE82-0105-46A6-99DA-55AD15C24A38}" destId="{0C154471-1B90-4A8D-8F3D-AD7AD3E7C203}"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84F0CA4-82F5-4993-815A-2A50096EE293}" type="doc">
      <dgm:prSet loTypeId="urn:microsoft.com/office/officeart/2005/8/layout/hierarchy3" loCatId="hierarchy" qsTypeId="urn:microsoft.com/office/officeart/2005/8/quickstyle/simple1#51" qsCatId="simple" csTypeId="urn:microsoft.com/office/officeart/2005/8/colors/accent1_2#32" csCatId="accent1" phldr="1"/>
      <dgm:spPr/>
      <dgm:t>
        <a:bodyPr/>
        <a:lstStyle/>
        <a:p>
          <a:endParaRPr lang="en-US"/>
        </a:p>
      </dgm:t>
    </dgm:pt>
    <dgm:pt modelId="{F9E54E13-A4C2-476D-AB5F-F69F82F868E2}">
      <dgm:prSet phldrT="[Text]" custT="1"/>
      <dgm:spPr/>
      <dgm:t>
        <a:bodyPr/>
        <a:lstStyle/>
        <a:p>
          <a:pPr algn="l"/>
          <a:r>
            <a:rPr lang="en-US" sz="2800" b="1" dirty="0" err="1">
              <a:latin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ý</a:t>
          </a:r>
          <a:endParaRPr lang="en-US" sz="2800" dirty="0">
            <a:latin typeface="Times New Roman" panose="02020603050405020304" pitchFamily="18" charset="0"/>
            <a:cs typeface="Times New Roman" panose="02020603050405020304" pitchFamily="18" charset="0"/>
          </a:endParaRPr>
        </a:p>
      </dgm:t>
    </dgm:pt>
    <dgm:pt modelId="{84528850-56FE-491F-A4B1-C99D6AC4E059}" type="parTrans" cxnId="{35220186-87C3-4AC9-87DB-396F7A4B6669}">
      <dgm:prSet/>
      <dgm:spPr/>
      <dgm:t>
        <a:bodyPr/>
        <a:lstStyle/>
        <a:p>
          <a:endParaRPr lang="en-US"/>
        </a:p>
      </dgm:t>
    </dgm:pt>
    <dgm:pt modelId="{D1F56009-379A-42B3-96EE-EA2507FAC4FA}" type="sibTrans" cxnId="{35220186-87C3-4AC9-87DB-396F7A4B6669}">
      <dgm:prSet/>
      <dgm:spPr/>
      <dgm:t>
        <a:bodyPr/>
        <a:lstStyle/>
        <a:p>
          <a:endParaRPr lang="en-US"/>
        </a:p>
      </dgm:t>
    </dgm:pt>
    <dgm:pt modelId="{00D124AC-6CDA-419E-8D15-D2FCED325E5D}">
      <dgm:prSet phldrT="[Text]" custT="1"/>
      <dgm:spPr/>
      <dgm:t>
        <a:bodyPr/>
        <a:lstStyle/>
        <a:p>
          <a:pPr algn="l"/>
          <a:endParaRPr lang="en-US" sz="2400" b="1" dirty="0">
            <a:solidFill>
              <a:srgbClr val="7030A0"/>
            </a:solidFill>
            <a:latin typeface="Times New Roman" pitchFamily="18" charset="0"/>
            <a:cs typeface="Times New Roman" pitchFamily="18" charset="0"/>
          </a:endParaRPr>
        </a:p>
        <a:p>
          <a:pPr algn="l"/>
          <a:r>
            <a:rPr lang="en-US" sz="2400" b="1" dirty="0" err="1">
              <a:solidFill>
                <a:srgbClr val="7030A0"/>
              </a:solidFill>
              <a:latin typeface="Times New Roman" pitchFamily="18" charset="0"/>
              <a:cs typeface="Times New Roman" pitchFamily="18" charset="0"/>
            </a:rPr>
            <a:t>Nhiệm</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vụ</a:t>
          </a:r>
          <a:r>
            <a:rPr lang="en-US" sz="2400" b="1" dirty="0">
              <a:solidFill>
                <a:srgbClr val="7030A0"/>
              </a:solidFill>
              <a:latin typeface="Times New Roman" pitchFamily="18" charset="0"/>
              <a:cs typeface="Times New Roman" pitchFamily="18" charset="0"/>
            </a:rPr>
            <a:t>:</a:t>
          </a:r>
          <a:r>
            <a:rPr lang="en-US" sz="2400" dirty="0">
              <a:solidFill>
                <a:srgbClr val="7030A0"/>
              </a:solidFill>
              <a:latin typeface="Times New Roman" pitchFamily="18" charset="0"/>
              <a:cs typeface="Times New Roman" pitchFamily="18" charset="0"/>
            </a:rPr>
            <a:t> </a:t>
          </a:r>
          <a:r>
            <a:rPr lang="vi-VN" sz="2400" dirty="0">
              <a:effectLst/>
              <a:latin typeface="Times New Roman" panose="02020603050405020304" pitchFamily="18" charset="0"/>
              <a:ea typeface="Calibri" panose="020F0502020204030204" pitchFamily="34" charset="0"/>
            </a:rPr>
            <a:t>Thực hiện hoạt độn</a:t>
          </a:r>
          <a:r>
            <a:rPr lang="en-US" sz="2400" dirty="0">
              <a:effectLst/>
              <a:latin typeface="Times New Roman" panose="02020603050405020304" pitchFamily="18" charset="0"/>
              <a:ea typeface="Calibri" panose="020F0502020204030204" pitchFamily="34" charset="0"/>
            </a:rPr>
            <a:t>g </a:t>
          </a:r>
          <a:r>
            <a:rPr lang="en-US" sz="2400" dirty="0" err="1">
              <a:effectLst/>
              <a:latin typeface="Times New Roman" panose="02020603050405020304" pitchFamily="18" charset="0"/>
              <a:ea typeface="Calibri" panose="020F0502020204030204" pitchFamily="34" charset="0"/>
            </a:rPr>
            <a:t>cặp</a:t>
          </a:r>
          <a:r>
            <a:rPr lang="vi-VN" sz="2400" dirty="0">
              <a:effectLst/>
              <a:latin typeface="Times New Roman" panose="02020603050405020304" pitchFamily="18" charset="0"/>
              <a:ea typeface="Calibri" panose="020F0502020204030204" pitchFamily="34" charset="0"/>
            </a:rPr>
            <a:t> đôi trả lời các câu hỏi (sgk/T</a:t>
          </a:r>
          <a:r>
            <a:rPr lang="en-US" sz="2400" dirty="0">
              <a:effectLst/>
              <a:latin typeface="Times New Roman" panose="02020603050405020304" pitchFamily="18" charset="0"/>
              <a:ea typeface="Calibri" panose="020F0502020204030204" pitchFamily="34" charset="0"/>
            </a:rPr>
            <a:t>5</a:t>
          </a:r>
          <a:r>
            <a:rPr lang="vi-VN" sz="2400" dirty="0">
              <a:effectLst/>
              <a:latin typeface="Times New Roman" panose="02020603050405020304" pitchFamily="18" charset="0"/>
              <a:ea typeface="Calibri" panose="020F0502020204030204" pitchFamily="34" charset="0"/>
            </a:rPr>
            <a:t>3)</a:t>
          </a:r>
          <a:endParaRPr lang="en-US" sz="2400" dirty="0">
            <a:effectLst/>
            <a:latin typeface="Times New Roman" panose="02020603050405020304" pitchFamily="18" charset="0"/>
            <a:ea typeface="Calibri" panose="020F0502020204030204" pitchFamily="34" charset="0"/>
          </a:endParaRPr>
        </a:p>
        <a:p>
          <a:pPr algn="l"/>
          <a:r>
            <a:rPr lang="en-US" sz="2400" dirty="0" err="1">
              <a:effectLst/>
              <a:latin typeface="Times New Roman" panose="02020603050405020304" pitchFamily="18" charset="0"/>
              <a:ea typeface="Calibri" panose="020F0502020204030204" pitchFamily="34" charset="0"/>
            </a:rPr>
            <a:t>Gợi</a:t>
          </a:r>
          <a:r>
            <a:rPr lang="en-US" sz="2400" dirty="0">
              <a:effectLst/>
              <a:latin typeface="Times New Roman" panose="02020603050405020304" pitchFamily="18" charset="0"/>
              <a:ea typeface="Calibri" panose="020F0502020204030204" pitchFamily="34" charset="0"/>
            </a:rPr>
            <a:t> ý: </a:t>
          </a:r>
        </a:p>
        <a:p>
          <a:pPr algn="l"/>
          <a:r>
            <a:rPr lang="vi-VN" sz="2400" dirty="0">
              <a:effectLst/>
              <a:latin typeface="Times New Roman" panose="02020603050405020304" pitchFamily="18" charset="0"/>
              <a:ea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rPr>
            <a:t>Để làm bài tập tốt hơn, em hãy đọc lại một trong hai VB </a:t>
          </a:r>
          <a:r>
            <a:rPr lang="vi-VN" sz="2400" i="1" dirty="0">
              <a:effectLst/>
              <a:latin typeface="Times New Roman" panose="02020603050405020304" pitchFamily="18" charset="0"/>
              <a:ea typeface="Calibri" panose="020F0502020204030204" pitchFamily="34" charset="0"/>
            </a:rPr>
            <a:t>Chuyện cổ tích về loài người</a:t>
          </a:r>
          <a:r>
            <a:rPr lang="vi-VN" sz="2400" dirty="0">
              <a:effectLst/>
              <a:latin typeface="Times New Roman" panose="02020603050405020304" pitchFamily="18" charset="0"/>
              <a:ea typeface="Calibri" panose="020F0502020204030204" pitchFamily="34" charset="0"/>
            </a:rPr>
            <a:t> và </a:t>
          </a:r>
          <a:r>
            <a:rPr lang="vi-VN" sz="2400" i="1" dirty="0">
              <a:effectLst/>
              <a:latin typeface="Times New Roman" panose="02020603050405020304" pitchFamily="18" charset="0"/>
              <a:ea typeface="Calibri" panose="020F0502020204030204" pitchFamily="34" charset="0"/>
            </a:rPr>
            <a:t>Mây và sóng</a:t>
          </a:r>
          <a:r>
            <a:rPr lang="vi-VN" sz="2400" dirty="0">
              <a:effectLst/>
              <a:latin typeface="Times New Roman" panose="02020603050405020304" pitchFamily="18" charset="0"/>
              <a:ea typeface="Calibri" panose="020F0502020204030204" pitchFamily="34" charset="0"/>
            </a:rPr>
            <a:t>, tìm ra các yếu tố tự sự và miêu tả trong hai VB đó.</a:t>
          </a:r>
          <a:endParaRPr lang="en-US" sz="2400" dirty="0">
            <a:effectLst/>
            <a:latin typeface="Times New Roman" panose="02020603050405020304" pitchFamily="18" charset="0"/>
            <a:ea typeface="Times New Roman" panose="02020603050405020304" pitchFamily="18" charset="0"/>
          </a:endParaRPr>
        </a:p>
        <a:p>
          <a:pPr algn="l"/>
          <a:r>
            <a:rPr lang="vi-VN" sz="2400" dirty="0">
              <a:effectLst/>
              <a:latin typeface="Times New Roman" panose="02020603050405020304" pitchFamily="18" charset="0"/>
              <a:ea typeface="Calibri" panose="020F0502020204030204" pitchFamily="34" charset="0"/>
            </a:rPr>
            <a:t>-</a:t>
          </a:r>
          <a:r>
            <a:rPr lang="vi-VN" sz="2400" dirty="0">
              <a:effectLst/>
              <a:latin typeface="Times New Roman" panose="02020603050405020304" pitchFamily="18" charset="0"/>
              <a:ea typeface="Times New Roman" panose="02020603050405020304" pitchFamily="18" charset="0"/>
            </a:rPr>
            <a:t> Hoàn thành vào phiếu học tập sau:</a:t>
          </a:r>
          <a:endParaRPr lang="en-US" sz="2400" dirty="0">
            <a:effectLst/>
            <a:latin typeface="Times New Roman" panose="02020603050405020304" pitchFamily="18" charset="0"/>
            <a:ea typeface="Calibri" panose="020F0502020204030204" pitchFamily="34" charset="0"/>
          </a:endParaRPr>
        </a:p>
        <a:p>
          <a:pPr algn="l"/>
          <a:endParaRPr lang="en-US" sz="2800" dirty="0">
            <a:latin typeface="Times New Roman" panose="02020603050405020304" pitchFamily="18" charset="0"/>
            <a:cs typeface="Times New Roman" panose="02020603050405020304" pitchFamily="18" charset="0"/>
          </a:endParaRPr>
        </a:p>
      </dgm:t>
    </dgm:pt>
    <dgm:pt modelId="{4AC0E5DA-8E2F-420A-BE66-CD3CC63AE725}" type="parTrans" cxnId="{F594A3FD-759D-43AE-8DC4-3B63FDF9C961}">
      <dgm:prSet/>
      <dgm:spPr/>
      <dgm:t>
        <a:bodyPr/>
        <a:lstStyle/>
        <a:p>
          <a:endParaRPr lang="en-US"/>
        </a:p>
      </dgm:t>
    </dgm:pt>
    <dgm:pt modelId="{CE3E6230-5D8E-4D45-BB75-D93B3856FBDF}" type="sibTrans" cxnId="{F594A3FD-759D-43AE-8DC4-3B63FDF9C961}">
      <dgm:prSet/>
      <dgm:spPr/>
      <dgm:t>
        <a:bodyPr/>
        <a:lstStyle/>
        <a:p>
          <a:endParaRPr lang="en-US"/>
        </a:p>
      </dgm:t>
    </dgm:pt>
    <dgm:pt modelId="{9D5AD58C-B4C2-4909-82E9-038D9676E0AA}" type="pres">
      <dgm:prSet presAssocID="{784F0CA4-82F5-4993-815A-2A50096EE293}" presName="diagram" presStyleCnt="0">
        <dgm:presLayoutVars>
          <dgm:chPref val="1"/>
          <dgm:dir/>
          <dgm:animOne val="branch"/>
          <dgm:animLvl val="lvl"/>
          <dgm:resizeHandles/>
        </dgm:presLayoutVars>
      </dgm:prSet>
      <dgm:spPr/>
    </dgm:pt>
    <dgm:pt modelId="{0955BCE1-F07D-4546-A979-39EC4C57E028}" type="pres">
      <dgm:prSet presAssocID="{F9E54E13-A4C2-476D-AB5F-F69F82F868E2}" presName="root" presStyleCnt="0"/>
      <dgm:spPr/>
    </dgm:pt>
    <dgm:pt modelId="{B8E123CD-639B-4D40-A0A0-4820650B31A4}" type="pres">
      <dgm:prSet presAssocID="{F9E54E13-A4C2-476D-AB5F-F69F82F868E2}" presName="rootComposite" presStyleCnt="0"/>
      <dgm:spPr/>
    </dgm:pt>
    <dgm:pt modelId="{C3E8E24F-23B0-458B-A10E-CF98A3E95534}" type="pres">
      <dgm:prSet presAssocID="{F9E54E13-A4C2-476D-AB5F-F69F82F868E2}" presName="rootText" presStyleLbl="node1" presStyleIdx="0" presStyleCnt="1" custScaleX="218651" custScaleY="75005" custLinFactX="-100000" custLinFactNeighborX="-106724" custLinFactNeighborY="93796"/>
      <dgm:spPr/>
    </dgm:pt>
    <dgm:pt modelId="{8CFFF847-0BD3-42DE-94CF-71772338EF0C}" type="pres">
      <dgm:prSet presAssocID="{F9E54E13-A4C2-476D-AB5F-F69F82F868E2}" presName="rootConnector" presStyleLbl="node1" presStyleIdx="0" presStyleCnt="1"/>
      <dgm:spPr/>
    </dgm:pt>
    <dgm:pt modelId="{CBF80180-7A79-4012-8FFD-3AB53F2F5A19}" type="pres">
      <dgm:prSet presAssocID="{F9E54E13-A4C2-476D-AB5F-F69F82F868E2}" presName="childShape" presStyleCnt="0"/>
      <dgm:spPr/>
    </dgm:pt>
    <dgm:pt modelId="{7EDC1A56-6561-42A7-A01C-1CCC51F2A796}" type="pres">
      <dgm:prSet presAssocID="{4AC0E5DA-8E2F-420A-BE66-CD3CC63AE725}" presName="Name13" presStyleLbl="parChTrans1D2" presStyleIdx="0" presStyleCnt="1"/>
      <dgm:spPr/>
    </dgm:pt>
    <dgm:pt modelId="{F78AAB5A-4034-4D6E-99CB-75668AF29628}" type="pres">
      <dgm:prSet presAssocID="{00D124AC-6CDA-419E-8D15-D2FCED325E5D}" presName="childText" presStyleLbl="bgAcc1" presStyleIdx="0" presStyleCnt="1" custScaleX="480701" custScaleY="362635" custLinFactX="16208" custLinFactNeighborX="100000" custLinFactNeighborY="-12321">
        <dgm:presLayoutVars>
          <dgm:bulletEnabled val="1"/>
        </dgm:presLayoutVars>
      </dgm:prSet>
      <dgm:spPr/>
    </dgm:pt>
  </dgm:ptLst>
  <dgm:cxnLst>
    <dgm:cxn modelId="{AC188776-5281-4026-B2D5-F5299EC03529}" type="presOf" srcId="{4AC0E5DA-8E2F-420A-BE66-CD3CC63AE725}" destId="{7EDC1A56-6561-42A7-A01C-1CCC51F2A796}" srcOrd="0" destOrd="0" presId="urn:microsoft.com/office/officeart/2005/8/layout/hierarchy3"/>
    <dgm:cxn modelId="{35220186-87C3-4AC9-87DB-396F7A4B6669}" srcId="{784F0CA4-82F5-4993-815A-2A50096EE293}" destId="{F9E54E13-A4C2-476D-AB5F-F69F82F868E2}" srcOrd="0" destOrd="0" parTransId="{84528850-56FE-491F-A4B1-C99D6AC4E059}" sibTransId="{D1F56009-379A-42B3-96EE-EA2507FAC4FA}"/>
    <dgm:cxn modelId="{31A8FE94-9B2C-455F-981C-C1B53F52FCA8}" type="presOf" srcId="{00D124AC-6CDA-419E-8D15-D2FCED325E5D}" destId="{F78AAB5A-4034-4D6E-99CB-75668AF29628}" srcOrd="0" destOrd="0" presId="urn:microsoft.com/office/officeart/2005/8/layout/hierarchy3"/>
    <dgm:cxn modelId="{D8A90FAF-BFA2-4386-B3CA-5AB82DD8B025}" type="presOf" srcId="{784F0CA4-82F5-4993-815A-2A50096EE293}" destId="{9D5AD58C-B4C2-4909-82E9-038D9676E0AA}" srcOrd="0" destOrd="0" presId="urn:microsoft.com/office/officeart/2005/8/layout/hierarchy3"/>
    <dgm:cxn modelId="{9A4326BB-0406-42FC-9880-DDCCF5156BB0}" type="presOf" srcId="{F9E54E13-A4C2-476D-AB5F-F69F82F868E2}" destId="{C3E8E24F-23B0-458B-A10E-CF98A3E95534}" srcOrd="0" destOrd="0" presId="urn:microsoft.com/office/officeart/2005/8/layout/hierarchy3"/>
    <dgm:cxn modelId="{A193C7FB-8292-4A98-A311-95D5D2056A17}" type="presOf" srcId="{F9E54E13-A4C2-476D-AB5F-F69F82F868E2}" destId="{8CFFF847-0BD3-42DE-94CF-71772338EF0C}" srcOrd="1" destOrd="0" presId="urn:microsoft.com/office/officeart/2005/8/layout/hierarchy3"/>
    <dgm:cxn modelId="{F594A3FD-759D-43AE-8DC4-3B63FDF9C961}" srcId="{F9E54E13-A4C2-476D-AB5F-F69F82F868E2}" destId="{00D124AC-6CDA-419E-8D15-D2FCED325E5D}" srcOrd="0" destOrd="0" parTransId="{4AC0E5DA-8E2F-420A-BE66-CD3CC63AE725}" sibTransId="{CE3E6230-5D8E-4D45-BB75-D93B3856FBDF}"/>
    <dgm:cxn modelId="{403D4960-DFFA-4F2C-B2C5-72A613F32CD4}" type="presParOf" srcId="{9D5AD58C-B4C2-4909-82E9-038D9676E0AA}" destId="{0955BCE1-F07D-4546-A979-39EC4C57E028}" srcOrd="0" destOrd="0" presId="urn:microsoft.com/office/officeart/2005/8/layout/hierarchy3"/>
    <dgm:cxn modelId="{C423E42C-E023-4DD4-ABA8-7168F91E30D6}" type="presParOf" srcId="{0955BCE1-F07D-4546-A979-39EC4C57E028}" destId="{B8E123CD-639B-4D40-A0A0-4820650B31A4}" srcOrd="0" destOrd="0" presId="urn:microsoft.com/office/officeart/2005/8/layout/hierarchy3"/>
    <dgm:cxn modelId="{340278C2-CA19-4272-A1AE-0209CE044C2F}" type="presParOf" srcId="{B8E123CD-639B-4D40-A0A0-4820650B31A4}" destId="{C3E8E24F-23B0-458B-A10E-CF98A3E95534}" srcOrd="0" destOrd="0" presId="urn:microsoft.com/office/officeart/2005/8/layout/hierarchy3"/>
    <dgm:cxn modelId="{4BFE631B-7728-4962-A863-55DD248395DC}" type="presParOf" srcId="{B8E123CD-639B-4D40-A0A0-4820650B31A4}" destId="{8CFFF847-0BD3-42DE-94CF-71772338EF0C}" srcOrd="1" destOrd="0" presId="urn:microsoft.com/office/officeart/2005/8/layout/hierarchy3"/>
    <dgm:cxn modelId="{42695906-0D1B-42FD-AB2D-64ECBD3F1B95}" type="presParOf" srcId="{0955BCE1-F07D-4546-A979-39EC4C57E028}" destId="{CBF80180-7A79-4012-8FFD-3AB53F2F5A19}" srcOrd="1" destOrd="0" presId="urn:microsoft.com/office/officeart/2005/8/layout/hierarchy3"/>
    <dgm:cxn modelId="{2FC428C6-03A7-4618-AFB3-00F7E38FC711}" type="presParOf" srcId="{CBF80180-7A79-4012-8FFD-3AB53F2F5A19}" destId="{7EDC1A56-6561-42A7-A01C-1CCC51F2A796}" srcOrd="0" destOrd="0" presId="urn:microsoft.com/office/officeart/2005/8/layout/hierarchy3"/>
    <dgm:cxn modelId="{BF852ED0-1C6D-4F5A-8177-94CC6EBFEFD4}" type="presParOf" srcId="{CBF80180-7A79-4012-8FFD-3AB53F2F5A19}" destId="{F78AAB5A-4034-4D6E-99CB-75668AF29628}"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84F0CA4-82F5-4993-815A-2A50096EE293}" type="doc">
      <dgm:prSet loTypeId="urn:microsoft.com/office/officeart/2005/8/layout/hierarchy3" loCatId="hierarchy" qsTypeId="urn:microsoft.com/office/officeart/2005/8/quickstyle/simple1#51" qsCatId="simple" csTypeId="urn:microsoft.com/office/officeart/2005/8/colors/accent1_2#32" csCatId="accent1" phldr="1"/>
      <dgm:spPr/>
      <dgm:t>
        <a:bodyPr/>
        <a:lstStyle/>
        <a:p>
          <a:endParaRPr lang="en-US"/>
        </a:p>
      </dgm:t>
    </dgm:pt>
    <dgm:pt modelId="{F9E54E13-A4C2-476D-AB5F-F69F82F868E2}">
      <dgm:prSet phldrT="[Text]" custT="1"/>
      <dgm:spPr/>
      <dgm:t>
        <a:bodyPr/>
        <a:lstStyle/>
        <a:p>
          <a:pPr algn="l"/>
          <a:r>
            <a:rPr lang="en-US" sz="2800" b="1" dirty="0" err="1">
              <a:latin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cs typeface="Times New Roman" panose="02020603050405020304" pitchFamily="18" charset="0"/>
            </a:rPr>
            <a:t> 3. </a:t>
          </a:r>
          <a:r>
            <a:rPr lang="en-US" sz="2800" b="1" dirty="0" err="1">
              <a:latin typeface="Times New Roman" panose="02020603050405020304" pitchFamily="18" charset="0"/>
              <a:cs typeface="Times New Roman" panose="02020603050405020304" pitchFamily="18" charset="0"/>
            </a:rPr>
            <a:t>Lập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dàn</a:t>
          </a:r>
          <a:r>
            <a:rPr lang="en-US" sz="2800" b="1" dirty="0">
              <a:latin typeface="Times New Roman" panose="02020603050405020304" pitchFamily="18" charset="0"/>
              <a:cs typeface="Times New Roman" panose="02020603050405020304" pitchFamily="18" charset="0"/>
            </a:rPr>
            <a:t> ý</a:t>
          </a:r>
          <a:endParaRPr lang="en-US" sz="2800" dirty="0">
            <a:latin typeface="Times New Roman" panose="02020603050405020304" pitchFamily="18" charset="0"/>
            <a:cs typeface="Times New Roman" panose="02020603050405020304" pitchFamily="18" charset="0"/>
          </a:endParaRPr>
        </a:p>
      </dgm:t>
    </dgm:pt>
    <dgm:pt modelId="{84528850-56FE-491F-A4B1-C99D6AC4E059}" type="parTrans" cxnId="{35220186-87C3-4AC9-87DB-396F7A4B6669}">
      <dgm:prSet/>
      <dgm:spPr/>
      <dgm:t>
        <a:bodyPr/>
        <a:lstStyle/>
        <a:p>
          <a:endParaRPr lang="en-US"/>
        </a:p>
      </dgm:t>
    </dgm:pt>
    <dgm:pt modelId="{D1F56009-379A-42B3-96EE-EA2507FAC4FA}" type="sibTrans" cxnId="{35220186-87C3-4AC9-87DB-396F7A4B6669}">
      <dgm:prSet/>
      <dgm:spPr/>
      <dgm:t>
        <a:bodyPr/>
        <a:lstStyle/>
        <a:p>
          <a:endParaRPr lang="en-US"/>
        </a:p>
      </dgm:t>
    </dgm:pt>
    <dgm:pt modelId="{00D124AC-6CDA-419E-8D15-D2FCED325E5D}">
      <dgm:prSet phldrT="[Text]" custT="1"/>
      <dgm:spPr/>
      <dgm:t>
        <a:bodyPr/>
        <a:lstStyle/>
        <a:p>
          <a:pPr algn="l"/>
          <a:r>
            <a:rPr lang="en-US" sz="2800" b="1" dirty="0" err="1">
              <a:solidFill>
                <a:srgbClr val="7030A0"/>
              </a:solidFill>
              <a:latin typeface="Times New Roman" pitchFamily="18" charset="0"/>
              <a:cs typeface="Times New Roman" pitchFamily="18" charset="0"/>
            </a:rPr>
            <a:t>Nhiệm</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vụ</a:t>
          </a:r>
          <a:r>
            <a:rPr lang="en-US" sz="2800" b="1" dirty="0">
              <a:solidFill>
                <a:srgbClr val="7030A0"/>
              </a:solidFill>
              <a:latin typeface="Times New Roman" pitchFamily="18" charset="0"/>
              <a:cs typeface="Times New Roman" pitchFamily="18" charset="0"/>
            </a:rPr>
            <a:t>:</a:t>
          </a:r>
          <a:r>
            <a:rPr lang="en-US" sz="2800" dirty="0">
              <a:solidFill>
                <a:srgbClr val="7030A0"/>
              </a:solidFill>
              <a:latin typeface="Times New Roman" pitchFamily="18" charset="0"/>
              <a:cs typeface="Times New Roman" pitchFamily="18" charset="0"/>
            </a:rPr>
            <a:t> </a:t>
          </a:r>
          <a:r>
            <a:rPr lang="vi-VN" sz="2800" dirty="0">
              <a:effectLst/>
              <a:latin typeface="Times New Roman" panose="02020603050405020304" pitchFamily="18" charset="0"/>
              <a:ea typeface="Calibri" panose="020F0502020204030204" pitchFamily="34" charset="0"/>
            </a:rPr>
            <a:t>- Thực hiện hoạt động cá nhân, sắp xếp các thông tin, ý tưởng ở phần tìm ý thành một dàn ý theo hướng dẫn (sgk/T54)</a:t>
          </a:r>
          <a:endParaRPr lang="en-US" sz="2800" dirty="0">
            <a:latin typeface="Times New Roman" panose="02020603050405020304" pitchFamily="18" charset="0"/>
            <a:cs typeface="Times New Roman" panose="02020603050405020304" pitchFamily="18" charset="0"/>
          </a:endParaRPr>
        </a:p>
      </dgm:t>
    </dgm:pt>
    <dgm:pt modelId="{4AC0E5DA-8E2F-420A-BE66-CD3CC63AE725}" type="parTrans" cxnId="{F594A3FD-759D-43AE-8DC4-3B63FDF9C961}">
      <dgm:prSet/>
      <dgm:spPr/>
      <dgm:t>
        <a:bodyPr/>
        <a:lstStyle/>
        <a:p>
          <a:endParaRPr lang="en-US"/>
        </a:p>
      </dgm:t>
    </dgm:pt>
    <dgm:pt modelId="{CE3E6230-5D8E-4D45-BB75-D93B3856FBDF}" type="sibTrans" cxnId="{F594A3FD-759D-43AE-8DC4-3B63FDF9C961}">
      <dgm:prSet/>
      <dgm:spPr/>
      <dgm:t>
        <a:bodyPr/>
        <a:lstStyle/>
        <a:p>
          <a:endParaRPr lang="en-US"/>
        </a:p>
      </dgm:t>
    </dgm:pt>
    <dgm:pt modelId="{9D5AD58C-B4C2-4909-82E9-038D9676E0AA}" type="pres">
      <dgm:prSet presAssocID="{784F0CA4-82F5-4993-815A-2A50096EE293}" presName="diagram" presStyleCnt="0">
        <dgm:presLayoutVars>
          <dgm:chPref val="1"/>
          <dgm:dir/>
          <dgm:animOne val="branch"/>
          <dgm:animLvl val="lvl"/>
          <dgm:resizeHandles/>
        </dgm:presLayoutVars>
      </dgm:prSet>
      <dgm:spPr/>
    </dgm:pt>
    <dgm:pt modelId="{0955BCE1-F07D-4546-A979-39EC4C57E028}" type="pres">
      <dgm:prSet presAssocID="{F9E54E13-A4C2-476D-AB5F-F69F82F868E2}" presName="root" presStyleCnt="0"/>
      <dgm:spPr/>
    </dgm:pt>
    <dgm:pt modelId="{B8E123CD-639B-4D40-A0A0-4820650B31A4}" type="pres">
      <dgm:prSet presAssocID="{F9E54E13-A4C2-476D-AB5F-F69F82F868E2}" presName="rootComposite" presStyleCnt="0"/>
      <dgm:spPr/>
    </dgm:pt>
    <dgm:pt modelId="{C3E8E24F-23B0-458B-A10E-CF98A3E95534}" type="pres">
      <dgm:prSet presAssocID="{F9E54E13-A4C2-476D-AB5F-F69F82F868E2}" presName="rootText" presStyleLbl="node1" presStyleIdx="0" presStyleCnt="1" custScaleX="218651" custScaleY="75005"/>
      <dgm:spPr/>
    </dgm:pt>
    <dgm:pt modelId="{8CFFF847-0BD3-42DE-94CF-71772338EF0C}" type="pres">
      <dgm:prSet presAssocID="{F9E54E13-A4C2-476D-AB5F-F69F82F868E2}" presName="rootConnector" presStyleLbl="node1" presStyleIdx="0" presStyleCnt="1"/>
      <dgm:spPr/>
    </dgm:pt>
    <dgm:pt modelId="{CBF80180-7A79-4012-8FFD-3AB53F2F5A19}" type="pres">
      <dgm:prSet presAssocID="{F9E54E13-A4C2-476D-AB5F-F69F82F868E2}" presName="childShape" presStyleCnt="0"/>
      <dgm:spPr/>
    </dgm:pt>
    <dgm:pt modelId="{7EDC1A56-6561-42A7-A01C-1CCC51F2A796}" type="pres">
      <dgm:prSet presAssocID="{4AC0E5DA-8E2F-420A-BE66-CD3CC63AE725}" presName="Name13" presStyleLbl="parChTrans1D2" presStyleIdx="0" presStyleCnt="1"/>
      <dgm:spPr/>
    </dgm:pt>
    <dgm:pt modelId="{F78AAB5A-4034-4D6E-99CB-75668AF29628}" type="pres">
      <dgm:prSet presAssocID="{00D124AC-6CDA-419E-8D15-D2FCED325E5D}" presName="childText" presStyleLbl="bgAcc1" presStyleIdx="0" presStyleCnt="1" custScaleX="406220" custScaleY="135971">
        <dgm:presLayoutVars>
          <dgm:bulletEnabled val="1"/>
        </dgm:presLayoutVars>
      </dgm:prSet>
      <dgm:spPr/>
    </dgm:pt>
  </dgm:ptLst>
  <dgm:cxnLst>
    <dgm:cxn modelId="{AC188776-5281-4026-B2D5-F5299EC03529}" type="presOf" srcId="{4AC0E5DA-8E2F-420A-BE66-CD3CC63AE725}" destId="{7EDC1A56-6561-42A7-A01C-1CCC51F2A796}" srcOrd="0" destOrd="0" presId="urn:microsoft.com/office/officeart/2005/8/layout/hierarchy3"/>
    <dgm:cxn modelId="{35220186-87C3-4AC9-87DB-396F7A4B6669}" srcId="{784F0CA4-82F5-4993-815A-2A50096EE293}" destId="{F9E54E13-A4C2-476D-AB5F-F69F82F868E2}" srcOrd="0" destOrd="0" parTransId="{84528850-56FE-491F-A4B1-C99D6AC4E059}" sibTransId="{D1F56009-379A-42B3-96EE-EA2507FAC4FA}"/>
    <dgm:cxn modelId="{31A8FE94-9B2C-455F-981C-C1B53F52FCA8}" type="presOf" srcId="{00D124AC-6CDA-419E-8D15-D2FCED325E5D}" destId="{F78AAB5A-4034-4D6E-99CB-75668AF29628}" srcOrd="0" destOrd="0" presId="urn:microsoft.com/office/officeart/2005/8/layout/hierarchy3"/>
    <dgm:cxn modelId="{D8A90FAF-BFA2-4386-B3CA-5AB82DD8B025}" type="presOf" srcId="{784F0CA4-82F5-4993-815A-2A50096EE293}" destId="{9D5AD58C-B4C2-4909-82E9-038D9676E0AA}" srcOrd="0" destOrd="0" presId="urn:microsoft.com/office/officeart/2005/8/layout/hierarchy3"/>
    <dgm:cxn modelId="{9A4326BB-0406-42FC-9880-DDCCF5156BB0}" type="presOf" srcId="{F9E54E13-A4C2-476D-AB5F-F69F82F868E2}" destId="{C3E8E24F-23B0-458B-A10E-CF98A3E95534}" srcOrd="0" destOrd="0" presId="urn:microsoft.com/office/officeart/2005/8/layout/hierarchy3"/>
    <dgm:cxn modelId="{A193C7FB-8292-4A98-A311-95D5D2056A17}" type="presOf" srcId="{F9E54E13-A4C2-476D-AB5F-F69F82F868E2}" destId="{8CFFF847-0BD3-42DE-94CF-71772338EF0C}" srcOrd="1" destOrd="0" presId="urn:microsoft.com/office/officeart/2005/8/layout/hierarchy3"/>
    <dgm:cxn modelId="{F594A3FD-759D-43AE-8DC4-3B63FDF9C961}" srcId="{F9E54E13-A4C2-476D-AB5F-F69F82F868E2}" destId="{00D124AC-6CDA-419E-8D15-D2FCED325E5D}" srcOrd="0" destOrd="0" parTransId="{4AC0E5DA-8E2F-420A-BE66-CD3CC63AE725}" sibTransId="{CE3E6230-5D8E-4D45-BB75-D93B3856FBDF}"/>
    <dgm:cxn modelId="{403D4960-DFFA-4F2C-B2C5-72A613F32CD4}" type="presParOf" srcId="{9D5AD58C-B4C2-4909-82E9-038D9676E0AA}" destId="{0955BCE1-F07D-4546-A979-39EC4C57E028}" srcOrd="0" destOrd="0" presId="urn:microsoft.com/office/officeart/2005/8/layout/hierarchy3"/>
    <dgm:cxn modelId="{C423E42C-E023-4DD4-ABA8-7168F91E30D6}" type="presParOf" srcId="{0955BCE1-F07D-4546-A979-39EC4C57E028}" destId="{B8E123CD-639B-4D40-A0A0-4820650B31A4}" srcOrd="0" destOrd="0" presId="urn:microsoft.com/office/officeart/2005/8/layout/hierarchy3"/>
    <dgm:cxn modelId="{340278C2-CA19-4272-A1AE-0209CE044C2F}" type="presParOf" srcId="{B8E123CD-639B-4D40-A0A0-4820650B31A4}" destId="{C3E8E24F-23B0-458B-A10E-CF98A3E95534}" srcOrd="0" destOrd="0" presId="urn:microsoft.com/office/officeart/2005/8/layout/hierarchy3"/>
    <dgm:cxn modelId="{4BFE631B-7728-4962-A863-55DD248395DC}" type="presParOf" srcId="{B8E123CD-639B-4D40-A0A0-4820650B31A4}" destId="{8CFFF847-0BD3-42DE-94CF-71772338EF0C}" srcOrd="1" destOrd="0" presId="urn:microsoft.com/office/officeart/2005/8/layout/hierarchy3"/>
    <dgm:cxn modelId="{42695906-0D1B-42FD-AB2D-64ECBD3F1B95}" type="presParOf" srcId="{0955BCE1-F07D-4546-A979-39EC4C57E028}" destId="{CBF80180-7A79-4012-8FFD-3AB53F2F5A19}" srcOrd="1" destOrd="0" presId="urn:microsoft.com/office/officeart/2005/8/layout/hierarchy3"/>
    <dgm:cxn modelId="{2FC428C6-03A7-4618-AFB3-00F7E38FC711}" type="presParOf" srcId="{CBF80180-7A79-4012-8FFD-3AB53F2F5A19}" destId="{7EDC1A56-6561-42A7-A01C-1CCC51F2A796}" srcOrd="0" destOrd="0" presId="urn:microsoft.com/office/officeart/2005/8/layout/hierarchy3"/>
    <dgm:cxn modelId="{BF852ED0-1C6D-4F5A-8177-94CC6EBFEFD4}" type="presParOf" srcId="{CBF80180-7A79-4012-8FFD-3AB53F2F5A19}" destId="{F78AAB5A-4034-4D6E-99CB-75668AF29628}"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84F0CA4-82F5-4993-815A-2A50096EE293}" type="doc">
      <dgm:prSet loTypeId="urn:microsoft.com/office/officeart/2005/8/layout/hierarchy3" loCatId="hierarchy" qsTypeId="urn:microsoft.com/office/officeart/2005/8/quickstyle/simple1#51" qsCatId="simple" csTypeId="urn:microsoft.com/office/officeart/2005/8/colors/accent1_2#32" csCatId="accent1" phldr="1"/>
      <dgm:spPr/>
      <dgm:t>
        <a:bodyPr/>
        <a:lstStyle/>
        <a:p>
          <a:endParaRPr lang="en-US"/>
        </a:p>
      </dgm:t>
    </dgm:pt>
    <dgm:pt modelId="{F9E54E13-A4C2-476D-AB5F-F69F82F868E2}">
      <dgm:prSet phldrT="[Text]" custT="1"/>
      <dgm:spPr/>
      <dgm:t>
        <a:bodyPr/>
        <a:lstStyle/>
        <a:p>
          <a:pPr algn="l"/>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endParaRPr lang="en-US" sz="2800" dirty="0">
            <a:latin typeface="Times New Roman" panose="02020603050405020304" pitchFamily="18" charset="0"/>
            <a:cs typeface="Times New Roman" panose="02020603050405020304" pitchFamily="18" charset="0"/>
          </a:endParaRPr>
        </a:p>
      </dgm:t>
    </dgm:pt>
    <dgm:pt modelId="{84528850-56FE-491F-A4B1-C99D6AC4E059}" type="parTrans" cxnId="{35220186-87C3-4AC9-87DB-396F7A4B6669}">
      <dgm:prSet/>
      <dgm:spPr/>
      <dgm:t>
        <a:bodyPr/>
        <a:lstStyle/>
        <a:p>
          <a:endParaRPr lang="en-US"/>
        </a:p>
      </dgm:t>
    </dgm:pt>
    <dgm:pt modelId="{D1F56009-379A-42B3-96EE-EA2507FAC4FA}" type="sibTrans" cxnId="{35220186-87C3-4AC9-87DB-396F7A4B6669}">
      <dgm:prSet/>
      <dgm:spPr/>
      <dgm:t>
        <a:bodyPr/>
        <a:lstStyle/>
        <a:p>
          <a:endParaRPr lang="en-US"/>
        </a:p>
      </dgm:t>
    </dgm:pt>
    <dgm:pt modelId="{00D124AC-6CDA-419E-8D15-D2FCED325E5D}">
      <dgm:prSet phldrT="[Text]" custT="1"/>
      <dgm:spPr/>
      <dgm:t>
        <a:bodyPr/>
        <a:lstStyle/>
        <a:p>
          <a:pPr algn="l"/>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endParaRPr lang="en-US" sz="2800" dirty="0">
            <a:latin typeface="Times New Roman" panose="02020603050405020304" pitchFamily="18" charset="0"/>
            <a:cs typeface="Times New Roman" panose="02020603050405020304" pitchFamily="18" charset="0"/>
          </a:endParaRPr>
        </a:p>
      </dgm:t>
    </dgm:pt>
    <dgm:pt modelId="{4AC0E5DA-8E2F-420A-BE66-CD3CC63AE725}" type="parTrans" cxnId="{F594A3FD-759D-43AE-8DC4-3B63FDF9C961}">
      <dgm:prSet/>
      <dgm:spPr/>
      <dgm:t>
        <a:bodyPr/>
        <a:lstStyle/>
        <a:p>
          <a:endParaRPr lang="en-US"/>
        </a:p>
      </dgm:t>
    </dgm:pt>
    <dgm:pt modelId="{CE3E6230-5D8E-4D45-BB75-D93B3856FBDF}" type="sibTrans" cxnId="{F594A3FD-759D-43AE-8DC4-3B63FDF9C961}">
      <dgm:prSet/>
      <dgm:spPr/>
      <dgm:t>
        <a:bodyPr/>
        <a:lstStyle/>
        <a:p>
          <a:endParaRPr lang="en-US"/>
        </a:p>
      </dgm:t>
    </dgm:pt>
    <dgm:pt modelId="{9D5AD58C-B4C2-4909-82E9-038D9676E0AA}" type="pres">
      <dgm:prSet presAssocID="{784F0CA4-82F5-4993-815A-2A50096EE293}" presName="diagram" presStyleCnt="0">
        <dgm:presLayoutVars>
          <dgm:chPref val="1"/>
          <dgm:dir/>
          <dgm:animOne val="branch"/>
          <dgm:animLvl val="lvl"/>
          <dgm:resizeHandles/>
        </dgm:presLayoutVars>
      </dgm:prSet>
      <dgm:spPr/>
    </dgm:pt>
    <dgm:pt modelId="{0955BCE1-F07D-4546-A979-39EC4C57E028}" type="pres">
      <dgm:prSet presAssocID="{F9E54E13-A4C2-476D-AB5F-F69F82F868E2}" presName="root" presStyleCnt="0"/>
      <dgm:spPr/>
    </dgm:pt>
    <dgm:pt modelId="{B8E123CD-639B-4D40-A0A0-4820650B31A4}" type="pres">
      <dgm:prSet presAssocID="{F9E54E13-A4C2-476D-AB5F-F69F82F868E2}" presName="rootComposite" presStyleCnt="0"/>
      <dgm:spPr/>
    </dgm:pt>
    <dgm:pt modelId="{C3E8E24F-23B0-458B-A10E-CF98A3E95534}" type="pres">
      <dgm:prSet presAssocID="{F9E54E13-A4C2-476D-AB5F-F69F82F868E2}" presName="rootText" presStyleLbl="node1" presStyleIdx="0" presStyleCnt="1" custScaleX="218651" custScaleY="75005" custLinFactNeighborX="-46482" custLinFactNeighborY="-46835"/>
      <dgm:spPr/>
    </dgm:pt>
    <dgm:pt modelId="{8CFFF847-0BD3-42DE-94CF-71772338EF0C}" type="pres">
      <dgm:prSet presAssocID="{F9E54E13-A4C2-476D-AB5F-F69F82F868E2}" presName="rootConnector" presStyleLbl="node1" presStyleIdx="0" presStyleCnt="1"/>
      <dgm:spPr/>
    </dgm:pt>
    <dgm:pt modelId="{CBF80180-7A79-4012-8FFD-3AB53F2F5A19}" type="pres">
      <dgm:prSet presAssocID="{F9E54E13-A4C2-476D-AB5F-F69F82F868E2}" presName="childShape" presStyleCnt="0"/>
      <dgm:spPr/>
    </dgm:pt>
    <dgm:pt modelId="{7EDC1A56-6561-42A7-A01C-1CCC51F2A796}" type="pres">
      <dgm:prSet presAssocID="{4AC0E5DA-8E2F-420A-BE66-CD3CC63AE725}" presName="Name13" presStyleLbl="parChTrans1D2" presStyleIdx="0" presStyleCnt="1"/>
      <dgm:spPr/>
    </dgm:pt>
    <dgm:pt modelId="{F78AAB5A-4034-4D6E-99CB-75668AF29628}" type="pres">
      <dgm:prSet presAssocID="{00D124AC-6CDA-419E-8D15-D2FCED325E5D}" presName="childText" presStyleLbl="bgAcc1" presStyleIdx="0" presStyleCnt="1" custScaleX="406220" custScaleY="135971" custLinFactNeighborX="816" custLinFactNeighborY="1306">
        <dgm:presLayoutVars>
          <dgm:bulletEnabled val="1"/>
        </dgm:presLayoutVars>
      </dgm:prSet>
      <dgm:spPr/>
    </dgm:pt>
  </dgm:ptLst>
  <dgm:cxnLst>
    <dgm:cxn modelId="{AC188776-5281-4026-B2D5-F5299EC03529}" type="presOf" srcId="{4AC0E5DA-8E2F-420A-BE66-CD3CC63AE725}" destId="{7EDC1A56-6561-42A7-A01C-1CCC51F2A796}" srcOrd="0" destOrd="0" presId="urn:microsoft.com/office/officeart/2005/8/layout/hierarchy3"/>
    <dgm:cxn modelId="{35220186-87C3-4AC9-87DB-396F7A4B6669}" srcId="{784F0CA4-82F5-4993-815A-2A50096EE293}" destId="{F9E54E13-A4C2-476D-AB5F-F69F82F868E2}" srcOrd="0" destOrd="0" parTransId="{84528850-56FE-491F-A4B1-C99D6AC4E059}" sibTransId="{D1F56009-379A-42B3-96EE-EA2507FAC4FA}"/>
    <dgm:cxn modelId="{31A8FE94-9B2C-455F-981C-C1B53F52FCA8}" type="presOf" srcId="{00D124AC-6CDA-419E-8D15-D2FCED325E5D}" destId="{F78AAB5A-4034-4D6E-99CB-75668AF29628}" srcOrd="0" destOrd="0" presId="urn:microsoft.com/office/officeart/2005/8/layout/hierarchy3"/>
    <dgm:cxn modelId="{D8A90FAF-BFA2-4386-B3CA-5AB82DD8B025}" type="presOf" srcId="{784F0CA4-82F5-4993-815A-2A50096EE293}" destId="{9D5AD58C-B4C2-4909-82E9-038D9676E0AA}" srcOrd="0" destOrd="0" presId="urn:microsoft.com/office/officeart/2005/8/layout/hierarchy3"/>
    <dgm:cxn modelId="{9A4326BB-0406-42FC-9880-DDCCF5156BB0}" type="presOf" srcId="{F9E54E13-A4C2-476D-AB5F-F69F82F868E2}" destId="{C3E8E24F-23B0-458B-A10E-CF98A3E95534}" srcOrd="0" destOrd="0" presId="urn:microsoft.com/office/officeart/2005/8/layout/hierarchy3"/>
    <dgm:cxn modelId="{A193C7FB-8292-4A98-A311-95D5D2056A17}" type="presOf" srcId="{F9E54E13-A4C2-476D-AB5F-F69F82F868E2}" destId="{8CFFF847-0BD3-42DE-94CF-71772338EF0C}" srcOrd="1" destOrd="0" presId="urn:microsoft.com/office/officeart/2005/8/layout/hierarchy3"/>
    <dgm:cxn modelId="{F594A3FD-759D-43AE-8DC4-3B63FDF9C961}" srcId="{F9E54E13-A4C2-476D-AB5F-F69F82F868E2}" destId="{00D124AC-6CDA-419E-8D15-D2FCED325E5D}" srcOrd="0" destOrd="0" parTransId="{4AC0E5DA-8E2F-420A-BE66-CD3CC63AE725}" sibTransId="{CE3E6230-5D8E-4D45-BB75-D93B3856FBDF}"/>
    <dgm:cxn modelId="{403D4960-DFFA-4F2C-B2C5-72A613F32CD4}" type="presParOf" srcId="{9D5AD58C-B4C2-4909-82E9-038D9676E0AA}" destId="{0955BCE1-F07D-4546-A979-39EC4C57E028}" srcOrd="0" destOrd="0" presId="urn:microsoft.com/office/officeart/2005/8/layout/hierarchy3"/>
    <dgm:cxn modelId="{C423E42C-E023-4DD4-ABA8-7168F91E30D6}" type="presParOf" srcId="{0955BCE1-F07D-4546-A979-39EC4C57E028}" destId="{B8E123CD-639B-4D40-A0A0-4820650B31A4}" srcOrd="0" destOrd="0" presId="urn:microsoft.com/office/officeart/2005/8/layout/hierarchy3"/>
    <dgm:cxn modelId="{340278C2-CA19-4272-A1AE-0209CE044C2F}" type="presParOf" srcId="{B8E123CD-639B-4D40-A0A0-4820650B31A4}" destId="{C3E8E24F-23B0-458B-A10E-CF98A3E95534}" srcOrd="0" destOrd="0" presId="urn:microsoft.com/office/officeart/2005/8/layout/hierarchy3"/>
    <dgm:cxn modelId="{4BFE631B-7728-4962-A863-55DD248395DC}" type="presParOf" srcId="{B8E123CD-639B-4D40-A0A0-4820650B31A4}" destId="{8CFFF847-0BD3-42DE-94CF-71772338EF0C}" srcOrd="1" destOrd="0" presId="urn:microsoft.com/office/officeart/2005/8/layout/hierarchy3"/>
    <dgm:cxn modelId="{42695906-0D1B-42FD-AB2D-64ECBD3F1B95}" type="presParOf" srcId="{0955BCE1-F07D-4546-A979-39EC4C57E028}" destId="{CBF80180-7A79-4012-8FFD-3AB53F2F5A19}" srcOrd="1" destOrd="0" presId="urn:microsoft.com/office/officeart/2005/8/layout/hierarchy3"/>
    <dgm:cxn modelId="{2FC428C6-03A7-4618-AFB3-00F7E38FC711}" type="presParOf" srcId="{CBF80180-7A79-4012-8FFD-3AB53F2F5A19}" destId="{7EDC1A56-6561-42A7-A01C-1CCC51F2A796}" srcOrd="0" destOrd="0" presId="urn:microsoft.com/office/officeart/2005/8/layout/hierarchy3"/>
    <dgm:cxn modelId="{BF852ED0-1C6D-4F5A-8177-94CC6EBFEFD4}" type="presParOf" srcId="{CBF80180-7A79-4012-8FFD-3AB53F2F5A19}" destId="{F78AAB5A-4034-4D6E-99CB-75668AF29628}"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84F0CA4-82F5-4993-815A-2A50096EE293}" type="doc">
      <dgm:prSet loTypeId="urn:microsoft.com/office/officeart/2005/8/layout/hierarchy3" loCatId="hierarchy" qsTypeId="urn:microsoft.com/office/officeart/2005/8/quickstyle/simple1#51" qsCatId="simple" csTypeId="urn:microsoft.com/office/officeart/2005/8/colors/accent1_2#32" csCatId="accent1" phldr="1"/>
      <dgm:spPr/>
      <dgm:t>
        <a:bodyPr/>
        <a:lstStyle/>
        <a:p>
          <a:endParaRPr lang="en-US"/>
        </a:p>
      </dgm:t>
    </dgm:pt>
    <dgm:pt modelId="{F9E54E13-A4C2-476D-AB5F-F69F82F868E2}">
      <dgm:prSet phldrT="[Text]" custT="1"/>
      <dgm:spPr/>
      <dgm:t>
        <a:bodyPr/>
        <a:lstStyle/>
        <a:p>
          <a:pPr algn="l"/>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endParaRPr lang="en-US" sz="2800" dirty="0">
            <a:latin typeface="Times New Roman" panose="02020603050405020304" pitchFamily="18" charset="0"/>
            <a:cs typeface="Times New Roman" panose="02020603050405020304" pitchFamily="18" charset="0"/>
          </a:endParaRPr>
        </a:p>
      </dgm:t>
    </dgm:pt>
    <dgm:pt modelId="{84528850-56FE-491F-A4B1-C99D6AC4E059}" type="parTrans" cxnId="{35220186-87C3-4AC9-87DB-396F7A4B6669}">
      <dgm:prSet/>
      <dgm:spPr/>
      <dgm:t>
        <a:bodyPr/>
        <a:lstStyle/>
        <a:p>
          <a:endParaRPr lang="en-US"/>
        </a:p>
      </dgm:t>
    </dgm:pt>
    <dgm:pt modelId="{D1F56009-379A-42B3-96EE-EA2507FAC4FA}" type="sibTrans" cxnId="{35220186-87C3-4AC9-87DB-396F7A4B6669}">
      <dgm:prSet/>
      <dgm:spPr/>
      <dgm:t>
        <a:bodyPr/>
        <a:lstStyle/>
        <a:p>
          <a:endParaRPr lang="en-US"/>
        </a:p>
      </dgm:t>
    </dgm:pt>
    <dgm:pt modelId="{00D124AC-6CDA-419E-8D15-D2FCED325E5D}">
      <dgm:prSet phldrT="[Text]" custT="1"/>
      <dgm:spPr/>
      <dgm:t>
        <a:bodyPr/>
        <a:lstStyle/>
        <a:p>
          <a:pPr algn="l"/>
          <a:r>
            <a:rPr lang="en-US" sz="2800" b="1" dirty="0" err="1">
              <a:solidFill>
                <a:srgbClr val="7030A0"/>
              </a:solidFill>
              <a:latin typeface="Times New Roman" pitchFamily="18" charset="0"/>
              <a:cs typeface="Times New Roman" pitchFamily="18" charset="0"/>
            </a:rPr>
            <a:t>Nhiệm</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vụ</a:t>
          </a:r>
          <a:r>
            <a:rPr lang="en-US" sz="2800" b="1" dirty="0">
              <a:solidFill>
                <a:srgbClr val="7030A0"/>
              </a:solidFill>
              <a:latin typeface="Times New Roman" pitchFamily="18" charset="0"/>
              <a:cs typeface="Times New Roman" pitchFamily="18" charset="0"/>
            </a:rPr>
            <a:t>:</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Hoạt</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động</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cá</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nhân</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viết</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bài</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viết</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vào</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vở</a:t>
          </a:r>
          <a:r>
            <a:rPr lang="en-US" sz="2800" dirty="0">
              <a:solidFill>
                <a:srgbClr val="7030A0"/>
              </a:solidFill>
              <a:latin typeface="Times New Roman" pitchFamily="18" charset="0"/>
              <a:cs typeface="Times New Roman" pitchFamily="18" charset="0"/>
            </a:rPr>
            <a:t>.</a:t>
          </a:r>
          <a:endParaRPr lang="en-US" sz="2800" dirty="0">
            <a:latin typeface="Times New Roman" panose="02020603050405020304" pitchFamily="18" charset="0"/>
            <a:cs typeface="Times New Roman" panose="02020603050405020304" pitchFamily="18" charset="0"/>
          </a:endParaRPr>
        </a:p>
      </dgm:t>
    </dgm:pt>
    <dgm:pt modelId="{4AC0E5DA-8E2F-420A-BE66-CD3CC63AE725}" type="parTrans" cxnId="{F594A3FD-759D-43AE-8DC4-3B63FDF9C961}">
      <dgm:prSet/>
      <dgm:spPr/>
      <dgm:t>
        <a:bodyPr/>
        <a:lstStyle/>
        <a:p>
          <a:endParaRPr lang="en-US"/>
        </a:p>
      </dgm:t>
    </dgm:pt>
    <dgm:pt modelId="{CE3E6230-5D8E-4D45-BB75-D93B3856FBDF}" type="sibTrans" cxnId="{F594A3FD-759D-43AE-8DC4-3B63FDF9C961}">
      <dgm:prSet/>
      <dgm:spPr/>
      <dgm:t>
        <a:bodyPr/>
        <a:lstStyle/>
        <a:p>
          <a:endParaRPr lang="en-US"/>
        </a:p>
      </dgm:t>
    </dgm:pt>
    <dgm:pt modelId="{9D5AD58C-B4C2-4909-82E9-038D9676E0AA}" type="pres">
      <dgm:prSet presAssocID="{784F0CA4-82F5-4993-815A-2A50096EE293}" presName="diagram" presStyleCnt="0">
        <dgm:presLayoutVars>
          <dgm:chPref val="1"/>
          <dgm:dir/>
          <dgm:animOne val="branch"/>
          <dgm:animLvl val="lvl"/>
          <dgm:resizeHandles/>
        </dgm:presLayoutVars>
      </dgm:prSet>
      <dgm:spPr/>
    </dgm:pt>
    <dgm:pt modelId="{0955BCE1-F07D-4546-A979-39EC4C57E028}" type="pres">
      <dgm:prSet presAssocID="{F9E54E13-A4C2-476D-AB5F-F69F82F868E2}" presName="root" presStyleCnt="0"/>
      <dgm:spPr/>
    </dgm:pt>
    <dgm:pt modelId="{B8E123CD-639B-4D40-A0A0-4820650B31A4}" type="pres">
      <dgm:prSet presAssocID="{F9E54E13-A4C2-476D-AB5F-F69F82F868E2}" presName="rootComposite" presStyleCnt="0"/>
      <dgm:spPr/>
    </dgm:pt>
    <dgm:pt modelId="{C3E8E24F-23B0-458B-A10E-CF98A3E95534}" type="pres">
      <dgm:prSet presAssocID="{F9E54E13-A4C2-476D-AB5F-F69F82F868E2}" presName="rootText" presStyleLbl="node1" presStyleIdx="0" presStyleCnt="1" custScaleX="218651" custScaleY="75005" custLinFactNeighborX="-46482" custLinFactNeighborY="-46835"/>
      <dgm:spPr/>
    </dgm:pt>
    <dgm:pt modelId="{8CFFF847-0BD3-42DE-94CF-71772338EF0C}" type="pres">
      <dgm:prSet presAssocID="{F9E54E13-A4C2-476D-AB5F-F69F82F868E2}" presName="rootConnector" presStyleLbl="node1" presStyleIdx="0" presStyleCnt="1"/>
      <dgm:spPr/>
    </dgm:pt>
    <dgm:pt modelId="{CBF80180-7A79-4012-8FFD-3AB53F2F5A19}" type="pres">
      <dgm:prSet presAssocID="{F9E54E13-A4C2-476D-AB5F-F69F82F868E2}" presName="childShape" presStyleCnt="0"/>
      <dgm:spPr/>
    </dgm:pt>
    <dgm:pt modelId="{7EDC1A56-6561-42A7-A01C-1CCC51F2A796}" type="pres">
      <dgm:prSet presAssocID="{4AC0E5DA-8E2F-420A-BE66-CD3CC63AE725}" presName="Name13" presStyleLbl="parChTrans1D2" presStyleIdx="0" presStyleCnt="1"/>
      <dgm:spPr/>
    </dgm:pt>
    <dgm:pt modelId="{F78AAB5A-4034-4D6E-99CB-75668AF29628}" type="pres">
      <dgm:prSet presAssocID="{00D124AC-6CDA-419E-8D15-D2FCED325E5D}" presName="childText" presStyleLbl="bgAcc1" presStyleIdx="0" presStyleCnt="1" custScaleX="406220" custScaleY="135971">
        <dgm:presLayoutVars>
          <dgm:bulletEnabled val="1"/>
        </dgm:presLayoutVars>
      </dgm:prSet>
      <dgm:spPr/>
    </dgm:pt>
  </dgm:ptLst>
  <dgm:cxnLst>
    <dgm:cxn modelId="{AC188776-5281-4026-B2D5-F5299EC03529}" type="presOf" srcId="{4AC0E5DA-8E2F-420A-BE66-CD3CC63AE725}" destId="{7EDC1A56-6561-42A7-A01C-1CCC51F2A796}" srcOrd="0" destOrd="0" presId="urn:microsoft.com/office/officeart/2005/8/layout/hierarchy3"/>
    <dgm:cxn modelId="{35220186-87C3-4AC9-87DB-396F7A4B6669}" srcId="{784F0CA4-82F5-4993-815A-2A50096EE293}" destId="{F9E54E13-A4C2-476D-AB5F-F69F82F868E2}" srcOrd="0" destOrd="0" parTransId="{84528850-56FE-491F-A4B1-C99D6AC4E059}" sibTransId="{D1F56009-379A-42B3-96EE-EA2507FAC4FA}"/>
    <dgm:cxn modelId="{31A8FE94-9B2C-455F-981C-C1B53F52FCA8}" type="presOf" srcId="{00D124AC-6CDA-419E-8D15-D2FCED325E5D}" destId="{F78AAB5A-4034-4D6E-99CB-75668AF29628}" srcOrd="0" destOrd="0" presId="urn:microsoft.com/office/officeart/2005/8/layout/hierarchy3"/>
    <dgm:cxn modelId="{D8A90FAF-BFA2-4386-B3CA-5AB82DD8B025}" type="presOf" srcId="{784F0CA4-82F5-4993-815A-2A50096EE293}" destId="{9D5AD58C-B4C2-4909-82E9-038D9676E0AA}" srcOrd="0" destOrd="0" presId="urn:microsoft.com/office/officeart/2005/8/layout/hierarchy3"/>
    <dgm:cxn modelId="{9A4326BB-0406-42FC-9880-DDCCF5156BB0}" type="presOf" srcId="{F9E54E13-A4C2-476D-AB5F-F69F82F868E2}" destId="{C3E8E24F-23B0-458B-A10E-CF98A3E95534}" srcOrd="0" destOrd="0" presId="urn:microsoft.com/office/officeart/2005/8/layout/hierarchy3"/>
    <dgm:cxn modelId="{A193C7FB-8292-4A98-A311-95D5D2056A17}" type="presOf" srcId="{F9E54E13-A4C2-476D-AB5F-F69F82F868E2}" destId="{8CFFF847-0BD3-42DE-94CF-71772338EF0C}" srcOrd="1" destOrd="0" presId="urn:microsoft.com/office/officeart/2005/8/layout/hierarchy3"/>
    <dgm:cxn modelId="{F594A3FD-759D-43AE-8DC4-3B63FDF9C961}" srcId="{F9E54E13-A4C2-476D-AB5F-F69F82F868E2}" destId="{00D124AC-6CDA-419E-8D15-D2FCED325E5D}" srcOrd="0" destOrd="0" parTransId="{4AC0E5DA-8E2F-420A-BE66-CD3CC63AE725}" sibTransId="{CE3E6230-5D8E-4D45-BB75-D93B3856FBDF}"/>
    <dgm:cxn modelId="{403D4960-DFFA-4F2C-B2C5-72A613F32CD4}" type="presParOf" srcId="{9D5AD58C-B4C2-4909-82E9-038D9676E0AA}" destId="{0955BCE1-F07D-4546-A979-39EC4C57E028}" srcOrd="0" destOrd="0" presId="urn:microsoft.com/office/officeart/2005/8/layout/hierarchy3"/>
    <dgm:cxn modelId="{C423E42C-E023-4DD4-ABA8-7168F91E30D6}" type="presParOf" srcId="{0955BCE1-F07D-4546-A979-39EC4C57E028}" destId="{B8E123CD-639B-4D40-A0A0-4820650B31A4}" srcOrd="0" destOrd="0" presId="urn:microsoft.com/office/officeart/2005/8/layout/hierarchy3"/>
    <dgm:cxn modelId="{340278C2-CA19-4272-A1AE-0209CE044C2F}" type="presParOf" srcId="{B8E123CD-639B-4D40-A0A0-4820650B31A4}" destId="{C3E8E24F-23B0-458B-A10E-CF98A3E95534}" srcOrd="0" destOrd="0" presId="urn:microsoft.com/office/officeart/2005/8/layout/hierarchy3"/>
    <dgm:cxn modelId="{4BFE631B-7728-4962-A863-55DD248395DC}" type="presParOf" srcId="{B8E123CD-639B-4D40-A0A0-4820650B31A4}" destId="{8CFFF847-0BD3-42DE-94CF-71772338EF0C}" srcOrd="1" destOrd="0" presId="urn:microsoft.com/office/officeart/2005/8/layout/hierarchy3"/>
    <dgm:cxn modelId="{42695906-0D1B-42FD-AB2D-64ECBD3F1B95}" type="presParOf" srcId="{0955BCE1-F07D-4546-A979-39EC4C57E028}" destId="{CBF80180-7A79-4012-8FFD-3AB53F2F5A19}" srcOrd="1" destOrd="0" presId="urn:microsoft.com/office/officeart/2005/8/layout/hierarchy3"/>
    <dgm:cxn modelId="{2FC428C6-03A7-4618-AFB3-00F7E38FC711}" type="presParOf" srcId="{CBF80180-7A79-4012-8FFD-3AB53F2F5A19}" destId="{7EDC1A56-6561-42A7-A01C-1CCC51F2A796}" srcOrd="0" destOrd="0" presId="urn:microsoft.com/office/officeart/2005/8/layout/hierarchy3"/>
    <dgm:cxn modelId="{BF852ED0-1C6D-4F5A-8177-94CC6EBFEFD4}" type="presParOf" srcId="{CBF80180-7A79-4012-8FFD-3AB53F2F5A19}" destId="{F78AAB5A-4034-4D6E-99CB-75668AF29628}"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84F0CA4-82F5-4993-815A-2A50096EE293}" type="doc">
      <dgm:prSet loTypeId="urn:microsoft.com/office/officeart/2005/8/layout/hierarchy3" loCatId="hierarchy" qsTypeId="urn:microsoft.com/office/officeart/2005/8/quickstyle/simple1#51" qsCatId="simple" csTypeId="urn:microsoft.com/office/officeart/2005/8/colors/accent1_2#32" csCatId="accent1" phldr="1"/>
      <dgm:spPr/>
      <dgm:t>
        <a:bodyPr/>
        <a:lstStyle/>
        <a:p>
          <a:endParaRPr lang="en-US"/>
        </a:p>
      </dgm:t>
    </dgm:pt>
    <dgm:pt modelId="{F9E54E13-A4C2-476D-AB5F-F69F82F868E2}">
      <dgm:prSet phldrT="[Text]" custT="1"/>
      <dgm:spPr/>
      <dgm:t>
        <a:bodyPr/>
        <a:lstStyle/>
        <a:p>
          <a:pPr algn="l"/>
          <a:r>
            <a:rPr lang="en-US"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Chỉnh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dgm:t>
    </dgm:pt>
    <dgm:pt modelId="{84528850-56FE-491F-A4B1-C99D6AC4E059}" type="parTrans" cxnId="{35220186-87C3-4AC9-87DB-396F7A4B6669}">
      <dgm:prSet/>
      <dgm:spPr/>
      <dgm:t>
        <a:bodyPr/>
        <a:lstStyle/>
        <a:p>
          <a:endParaRPr lang="en-US"/>
        </a:p>
      </dgm:t>
    </dgm:pt>
    <dgm:pt modelId="{D1F56009-379A-42B3-96EE-EA2507FAC4FA}" type="sibTrans" cxnId="{35220186-87C3-4AC9-87DB-396F7A4B6669}">
      <dgm:prSet/>
      <dgm:spPr/>
      <dgm:t>
        <a:bodyPr/>
        <a:lstStyle/>
        <a:p>
          <a:endParaRPr lang="en-US"/>
        </a:p>
      </dgm:t>
    </dgm:pt>
    <dgm:pt modelId="{00D124AC-6CDA-419E-8D15-D2FCED325E5D}">
      <dgm:prSet phldrT="[Text]" custT="1"/>
      <dgm:spPr/>
      <dgm:t>
        <a:bodyPr/>
        <a:lstStyle/>
        <a:p>
          <a:pPr algn="l"/>
          <a:r>
            <a:rPr lang="en-US" sz="2800" b="1" dirty="0" err="1">
              <a:solidFill>
                <a:srgbClr val="7030A0"/>
              </a:solidFill>
              <a:latin typeface="Times New Roman" pitchFamily="18" charset="0"/>
              <a:cs typeface="Times New Roman" pitchFamily="18" charset="0"/>
            </a:rPr>
            <a:t>Nhiệm</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vụ</a:t>
          </a:r>
          <a:r>
            <a:rPr lang="en-US" sz="2800" b="1" dirty="0">
              <a:solidFill>
                <a:srgbClr val="7030A0"/>
              </a:solidFill>
              <a:latin typeface="Times New Roman" pitchFamily="18" charset="0"/>
              <a:cs typeface="Times New Roman" pitchFamily="18" charset="0"/>
            </a:rPr>
            <a:t>:</a:t>
          </a:r>
          <a:r>
            <a:rPr lang="en-US" sz="2800" dirty="0">
              <a:solidFill>
                <a:srgbClr val="7030A0"/>
              </a:solidFill>
              <a:latin typeface="Times New Roman" pitchFamily="18" charset="0"/>
              <a:cs typeface="Times New Roman" pitchFamily="18" charset="0"/>
            </a:rPr>
            <a:t> </a:t>
          </a:r>
          <a:r>
            <a:rPr lang="vi-VN" sz="2800" dirty="0">
              <a:latin typeface="Times New Roman" panose="02020603050405020304" pitchFamily="18" charset="0"/>
              <a:cs typeface="Times New Roman" panose="02020603050405020304" pitchFamily="18" charset="0"/>
            </a:rPr>
            <a:t>- Thực hiện hoạt động cá nhân rà soát, chỉnh sửa bài viết của bạn theo gợi ý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solidFill>
                <a:srgbClr val="7030A0"/>
              </a:solidFill>
              <a:latin typeface="Times New Roman" pitchFamily="18" charset="0"/>
              <a:cs typeface="Times New Roman" pitchFamily="18" charset="0"/>
            </a:rPr>
            <a:t>.</a:t>
          </a:r>
          <a:endParaRPr lang="en-US" sz="2800" dirty="0">
            <a:latin typeface="Times New Roman" panose="02020603050405020304" pitchFamily="18" charset="0"/>
            <a:cs typeface="Times New Roman" panose="02020603050405020304" pitchFamily="18" charset="0"/>
          </a:endParaRPr>
        </a:p>
      </dgm:t>
    </dgm:pt>
    <dgm:pt modelId="{4AC0E5DA-8E2F-420A-BE66-CD3CC63AE725}" type="parTrans" cxnId="{F594A3FD-759D-43AE-8DC4-3B63FDF9C961}">
      <dgm:prSet/>
      <dgm:spPr/>
      <dgm:t>
        <a:bodyPr/>
        <a:lstStyle/>
        <a:p>
          <a:endParaRPr lang="en-US"/>
        </a:p>
      </dgm:t>
    </dgm:pt>
    <dgm:pt modelId="{CE3E6230-5D8E-4D45-BB75-D93B3856FBDF}" type="sibTrans" cxnId="{F594A3FD-759D-43AE-8DC4-3B63FDF9C961}">
      <dgm:prSet/>
      <dgm:spPr/>
      <dgm:t>
        <a:bodyPr/>
        <a:lstStyle/>
        <a:p>
          <a:endParaRPr lang="en-US"/>
        </a:p>
      </dgm:t>
    </dgm:pt>
    <dgm:pt modelId="{9D5AD58C-B4C2-4909-82E9-038D9676E0AA}" type="pres">
      <dgm:prSet presAssocID="{784F0CA4-82F5-4993-815A-2A50096EE293}" presName="diagram" presStyleCnt="0">
        <dgm:presLayoutVars>
          <dgm:chPref val="1"/>
          <dgm:dir/>
          <dgm:animOne val="branch"/>
          <dgm:animLvl val="lvl"/>
          <dgm:resizeHandles/>
        </dgm:presLayoutVars>
      </dgm:prSet>
      <dgm:spPr/>
    </dgm:pt>
    <dgm:pt modelId="{0955BCE1-F07D-4546-A979-39EC4C57E028}" type="pres">
      <dgm:prSet presAssocID="{F9E54E13-A4C2-476D-AB5F-F69F82F868E2}" presName="root" presStyleCnt="0"/>
      <dgm:spPr/>
    </dgm:pt>
    <dgm:pt modelId="{B8E123CD-639B-4D40-A0A0-4820650B31A4}" type="pres">
      <dgm:prSet presAssocID="{F9E54E13-A4C2-476D-AB5F-F69F82F868E2}" presName="rootComposite" presStyleCnt="0"/>
      <dgm:spPr/>
    </dgm:pt>
    <dgm:pt modelId="{C3E8E24F-23B0-458B-A10E-CF98A3E95534}" type="pres">
      <dgm:prSet presAssocID="{F9E54E13-A4C2-476D-AB5F-F69F82F868E2}" presName="rootText" presStyleLbl="node1" presStyleIdx="0" presStyleCnt="1" custScaleX="218651" custScaleY="75005" custLinFactNeighborX="-46482" custLinFactNeighborY="-46835"/>
      <dgm:spPr/>
    </dgm:pt>
    <dgm:pt modelId="{8CFFF847-0BD3-42DE-94CF-71772338EF0C}" type="pres">
      <dgm:prSet presAssocID="{F9E54E13-A4C2-476D-AB5F-F69F82F868E2}" presName="rootConnector" presStyleLbl="node1" presStyleIdx="0" presStyleCnt="1"/>
      <dgm:spPr/>
    </dgm:pt>
    <dgm:pt modelId="{CBF80180-7A79-4012-8FFD-3AB53F2F5A19}" type="pres">
      <dgm:prSet presAssocID="{F9E54E13-A4C2-476D-AB5F-F69F82F868E2}" presName="childShape" presStyleCnt="0"/>
      <dgm:spPr/>
    </dgm:pt>
    <dgm:pt modelId="{7EDC1A56-6561-42A7-A01C-1CCC51F2A796}" type="pres">
      <dgm:prSet presAssocID="{4AC0E5DA-8E2F-420A-BE66-CD3CC63AE725}" presName="Name13" presStyleLbl="parChTrans1D2" presStyleIdx="0" presStyleCnt="1"/>
      <dgm:spPr/>
    </dgm:pt>
    <dgm:pt modelId="{F78AAB5A-4034-4D6E-99CB-75668AF29628}" type="pres">
      <dgm:prSet presAssocID="{00D124AC-6CDA-419E-8D15-D2FCED325E5D}" presName="childText" presStyleLbl="bgAcc1" presStyleIdx="0" presStyleCnt="1" custScaleX="406220" custScaleY="135971">
        <dgm:presLayoutVars>
          <dgm:bulletEnabled val="1"/>
        </dgm:presLayoutVars>
      </dgm:prSet>
      <dgm:spPr/>
    </dgm:pt>
  </dgm:ptLst>
  <dgm:cxnLst>
    <dgm:cxn modelId="{AC188776-5281-4026-B2D5-F5299EC03529}" type="presOf" srcId="{4AC0E5DA-8E2F-420A-BE66-CD3CC63AE725}" destId="{7EDC1A56-6561-42A7-A01C-1CCC51F2A796}" srcOrd="0" destOrd="0" presId="urn:microsoft.com/office/officeart/2005/8/layout/hierarchy3"/>
    <dgm:cxn modelId="{35220186-87C3-4AC9-87DB-396F7A4B6669}" srcId="{784F0CA4-82F5-4993-815A-2A50096EE293}" destId="{F9E54E13-A4C2-476D-AB5F-F69F82F868E2}" srcOrd="0" destOrd="0" parTransId="{84528850-56FE-491F-A4B1-C99D6AC4E059}" sibTransId="{D1F56009-379A-42B3-96EE-EA2507FAC4FA}"/>
    <dgm:cxn modelId="{31A8FE94-9B2C-455F-981C-C1B53F52FCA8}" type="presOf" srcId="{00D124AC-6CDA-419E-8D15-D2FCED325E5D}" destId="{F78AAB5A-4034-4D6E-99CB-75668AF29628}" srcOrd="0" destOrd="0" presId="urn:microsoft.com/office/officeart/2005/8/layout/hierarchy3"/>
    <dgm:cxn modelId="{D8A90FAF-BFA2-4386-B3CA-5AB82DD8B025}" type="presOf" srcId="{784F0CA4-82F5-4993-815A-2A50096EE293}" destId="{9D5AD58C-B4C2-4909-82E9-038D9676E0AA}" srcOrd="0" destOrd="0" presId="urn:microsoft.com/office/officeart/2005/8/layout/hierarchy3"/>
    <dgm:cxn modelId="{9A4326BB-0406-42FC-9880-DDCCF5156BB0}" type="presOf" srcId="{F9E54E13-A4C2-476D-AB5F-F69F82F868E2}" destId="{C3E8E24F-23B0-458B-A10E-CF98A3E95534}" srcOrd="0" destOrd="0" presId="urn:microsoft.com/office/officeart/2005/8/layout/hierarchy3"/>
    <dgm:cxn modelId="{A193C7FB-8292-4A98-A311-95D5D2056A17}" type="presOf" srcId="{F9E54E13-A4C2-476D-AB5F-F69F82F868E2}" destId="{8CFFF847-0BD3-42DE-94CF-71772338EF0C}" srcOrd="1" destOrd="0" presId="urn:microsoft.com/office/officeart/2005/8/layout/hierarchy3"/>
    <dgm:cxn modelId="{F594A3FD-759D-43AE-8DC4-3B63FDF9C961}" srcId="{F9E54E13-A4C2-476D-AB5F-F69F82F868E2}" destId="{00D124AC-6CDA-419E-8D15-D2FCED325E5D}" srcOrd="0" destOrd="0" parTransId="{4AC0E5DA-8E2F-420A-BE66-CD3CC63AE725}" sibTransId="{CE3E6230-5D8E-4D45-BB75-D93B3856FBDF}"/>
    <dgm:cxn modelId="{403D4960-DFFA-4F2C-B2C5-72A613F32CD4}" type="presParOf" srcId="{9D5AD58C-B4C2-4909-82E9-038D9676E0AA}" destId="{0955BCE1-F07D-4546-A979-39EC4C57E028}" srcOrd="0" destOrd="0" presId="urn:microsoft.com/office/officeart/2005/8/layout/hierarchy3"/>
    <dgm:cxn modelId="{C423E42C-E023-4DD4-ABA8-7168F91E30D6}" type="presParOf" srcId="{0955BCE1-F07D-4546-A979-39EC4C57E028}" destId="{B8E123CD-639B-4D40-A0A0-4820650B31A4}" srcOrd="0" destOrd="0" presId="urn:microsoft.com/office/officeart/2005/8/layout/hierarchy3"/>
    <dgm:cxn modelId="{340278C2-CA19-4272-A1AE-0209CE044C2F}" type="presParOf" srcId="{B8E123CD-639B-4D40-A0A0-4820650B31A4}" destId="{C3E8E24F-23B0-458B-A10E-CF98A3E95534}" srcOrd="0" destOrd="0" presId="urn:microsoft.com/office/officeart/2005/8/layout/hierarchy3"/>
    <dgm:cxn modelId="{4BFE631B-7728-4962-A863-55DD248395DC}" type="presParOf" srcId="{B8E123CD-639B-4D40-A0A0-4820650B31A4}" destId="{8CFFF847-0BD3-42DE-94CF-71772338EF0C}" srcOrd="1" destOrd="0" presId="urn:microsoft.com/office/officeart/2005/8/layout/hierarchy3"/>
    <dgm:cxn modelId="{42695906-0D1B-42FD-AB2D-64ECBD3F1B95}" type="presParOf" srcId="{0955BCE1-F07D-4546-A979-39EC4C57E028}" destId="{CBF80180-7A79-4012-8FFD-3AB53F2F5A19}" srcOrd="1" destOrd="0" presId="urn:microsoft.com/office/officeart/2005/8/layout/hierarchy3"/>
    <dgm:cxn modelId="{2FC428C6-03A7-4618-AFB3-00F7E38FC711}" type="presParOf" srcId="{CBF80180-7A79-4012-8FFD-3AB53F2F5A19}" destId="{7EDC1A56-6561-42A7-A01C-1CCC51F2A796}" srcOrd="0" destOrd="0" presId="urn:microsoft.com/office/officeart/2005/8/layout/hierarchy3"/>
    <dgm:cxn modelId="{BF852ED0-1C6D-4F5A-8177-94CC6EBFEFD4}" type="presParOf" srcId="{CBF80180-7A79-4012-8FFD-3AB53F2F5A19}" destId="{F78AAB5A-4034-4D6E-99CB-75668AF29628}"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CB8EEE-AD42-4F94-A94A-8ED2A114D26F}"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n-US"/>
        </a:p>
      </dgm:t>
    </dgm:pt>
    <dgm:pt modelId="{AECD5950-CD17-44E3-8907-99D44399377D}">
      <dgm:prSet phldrT="[Text]"/>
      <dgm:spPr/>
      <dgm:t>
        <a:bodyPr/>
        <a:lstStyle/>
        <a:p>
          <a:r>
            <a:rPr lang="vi-VN" dirty="0">
              <a:effectLst/>
              <a:latin typeface="Times New Roman" panose="02020603050405020304" pitchFamily="18" charset="0"/>
              <a:ea typeface="Times New Roman" panose="02020603050405020304" pitchFamily="18" charset="0"/>
            </a:rPr>
            <a:t>Yêu cầu đối với đoạn văn ghi lại cảm xúc về một bài thơ có yếu tố tự sự và miêu tả:</a:t>
          </a:r>
          <a:endParaRPr lang="en-US" dirty="0">
            <a:effectLst/>
            <a:latin typeface="Times New Roman" panose="02020603050405020304" pitchFamily="18" charset="0"/>
            <a:ea typeface="Times New Roman" panose="02020603050405020304" pitchFamily="18" charset="0"/>
          </a:endParaRPr>
        </a:p>
        <a:p>
          <a:r>
            <a:rPr lang="vi-VN" dirty="0">
              <a:effectLst/>
              <a:latin typeface="Times New Roman" panose="02020603050405020304" pitchFamily="18" charset="0"/>
              <a:ea typeface="Times New Roman" panose="02020603050405020304" pitchFamily="18" charset="0"/>
            </a:rPr>
            <a:t>- Giới thiệu nhan đề bài thơ và tên tác giả.</a:t>
          </a:r>
          <a:endParaRPr lang="en-US" dirty="0">
            <a:effectLst/>
            <a:latin typeface="Times New Roman" panose="02020603050405020304" pitchFamily="18" charset="0"/>
            <a:ea typeface="Times New Roman" panose="02020603050405020304" pitchFamily="18" charset="0"/>
          </a:endParaRPr>
        </a:p>
        <a:p>
          <a:r>
            <a:rPr lang="vi-VN" dirty="0">
              <a:effectLst/>
              <a:latin typeface="Times New Roman" panose="02020603050405020304" pitchFamily="18" charset="0"/>
              <a:ea typeface="Times New Roman" panose="02020603050405020304" pitchFamily="18" charset="0"/>
            </a:rPr>
            <a:t>- Thể hiện được cảm xúc chung về bài thơ.</a:t>
          </a:r>
          <a:endParaRPr lang="en-US" dirty="0">
            <a:effectLst/>
            <a:latin typeface="Times New Roman" panose="02020603050405020304" pitchFamily="18" charset="0"/>
            <a:ea typeface="Times New Roman" panose="02020603050405020304" pitchFamily="18" charset="0"/>
          </a:endParaRPr>
        </a:p>
        <a:p>
          <a:r>
            <a:rPr lang="vi-VN" dirty="0">
              <a:effectLst/>
              <a:latin typeface="Times New Roman" panose="02020603050405020304" pitchFamily="18" charset="0"/>
              <a:ea typeface="Times New Roman" panose="02020603050405020304" pitchFamily="18" charset="0"/>
            </a:rPr>
            <a:t>- Nêu các chi tiết mang tính tự sự và miêu tả trong bài thơ; đánh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giá</a:t>
          </a:r>
          <a:r>
            <a:rPr lang="en-US" dirty="0">
              <a:effectLst/>
              <a:latin typeface="Times New Roman" panose="02020603050405020304" pitchFamily="18" charset="0"/>
              <a:ea typeface="Times New Roman" panose="02020603050405020304" pitchFamily="18" charset="0"/>
            </a:rPr>
            <a:t> </a:t>
          </a:r>
          <a:r>
            <a:rPr lang="vi-VN" dirty="0">
              <a:effectLst/>
              <a:latin typeface="Times New Roman" panose="02020603050405020304" pitchFamily="18" charset="0"/>
              <a:ea typeface="Times New Roman" panose="02020603050405020304" pitchFamily="18" charset="0"/>
            </a:rPr>
            <a:t>ý nghĩa của chúng trong việc thể hiện tình cảm, cảm xúc của nhà thơ.</a:t>
          </a:r>
          <a:endParaRPr lang="en-US" dirty="0">
            <a:effectLst/>
            <a:latin typeface="Times New Roman" panose="02020603050405020304" pitchFamily="18" charset="0"/>
            <a:ea typeface="Times New Roman" panose="02020603050405020304" pitchFamily="18" charset="0"/>
          </a:endParaRPr>
        </a:p>
        <a:p>
          <a:r>
            <a:rPr lang="vi-VN" dirty="0">
              <a:effectLst/>
              <a:latin typeface="Times New Roman" panose="02020603050405020304" pitchFamily="18" charset="0"/>
              <a:ea typeface="Times New Roman" panose="02020603050405020304" pitchFamily="18" charset="0"/>
            </a:rPr>
            <a:t>- Chỉ ra được nét độc đáo trong cách tự sự và miêu tả của nhà thơ.</a:t>
          </a:r>
          <a:endParaRPr lang="en-US" dirty="0">
            <a:latin typeface="Times New Roman" panose="02020603050405020304" pitchFamily="18" charset="0"/>
            <a:cs typeface="Times New Roman" panose="02020603050405020304" pitchFamily="18" charset="0"/>
          </a:endParaRPr>
        </a:p>
      </dgm:t>
    </dgm:pt>
    <dgm:pt modelId="{837BB3F7-1834-4FE3-B1C8-4B0F34DDDB4D}" type="parTrans" cxnId="{3F2216C1-6636-4D88-AEF7-CBB8108C97EE}">
      <dgm:prSet/>
      <dgm:spPr/>
      <dgm:t>
        <a:bodyPr/>
        <a:lstStyle/>
        <a:p>
          <a:endParaRPr lang="en-US"/>
        </a:p>
      </dgm:t>
    </dgm:pt>
    <dgm:pt modelId="{E6F95C15-4129-4074-AE6A-06418DC20293}" type="sibTrans" cxnId="{3F2216C1-6636-4D88-AEF7-CBB8108C97EE}">
      <dgm:prSet/>
      <dgm:spPr/>
      <dgm:t>
        <a:bodyPr/>
        <a:lstStyle/>
        <a:p>
          <a:endParaRPr lang="en-US"/>
        </a:p>
      </dgm:t>
    </dgm:pt>
    <dgm:pt modelId="{686A9BC2-654A-4F8E-80DF-8199B5678424}" type="pres">
      <dgm:prSet presAssocID="{6BCB8EEE-AD42-4F94-A94A-8ED2A114D26F}" presName="Name0" presStyleCnt="0">
        <dgm:presLayoutVars>
          <dgm:chMax val="7"/>
          <dgm:chPref val="7"/>
          <dgm:dir/>
        </dgm:presLayoutVars>
      </dgm:prSet>
      <dgm:spPr/>
    </dgm:pt>
    <dgm:pt modelId="{00C5FBC8-B381-4AF6-85E9-CAA85871D9CC}" type="pres">
      <dgm:prSet presAssocID="{6BCB8EEE-AD42-4F94-A94A-8ED2A114D26F}" presName="Name1" presStyleCnt="0"/>
      <dgm:spPr/>
    </dgm:pt>
    <dgm:pt modelId="{184E3F7E-2BCE-4899-A0AB-D28E1B4A5EE3}" type="pres">
      <dgm:prSet presAssocID="{6BCB8EEE-AD42-4F94-A94A-8ED2A114D26F}" presName="cycle" presStyleCnt="0"/>
      <dgm:spPr/>
    </dgm:pt>
    <dgm:pt modelId="{E5972285-E2CC-4E23-968F-23E7E76E88DC}" type="pres">
      <dgm:prSet presAssocID="{6BCB8EEE-AD42-4F94-A94A-8ED2A114D26F}" presName="srcNode" presStyleLbl="node1" presStyleIdx="0" presStyleCnt="1"/>
      <dgm:spPr/>
    </dgm:pt>
    <dgm:pt modelId="{0027EA0F-45A2-433C-BCCD-9572EA7BE58C}" type="pres">
      <dgm:prSet presAssocID="{6BCB8EEE-AD42-4F94-A94A-8ED2A114D26F}" presName="conn" presStyleLbl="parChTrans1D2" presStyleIdx="0" presStyleCnt="1"/>
      <dgm:spPr/>
    </dgm:pt>
    <dgm:pt modelId="{FE8183E0-228C-445C-BEB5-07FBEA952579}" type="pres">
      <dgm:prSet presAssocID="{6BCB8EEE-AD42-4F94-A94A-8ED2A114D26F}" presName="extraNode" presStyleLbl="node1" presStyleIdx="0" presStyleCnt="1"/>
      <dgm:spPr/>
    </dgm:pt>
    <dgm:pt modelId="{A20CE667-0B6A-4533-BD2A-F6A92A0DD5C3}" type="pres">
      <dgm:prSet presAssocID="{6BCB8EEE-AD42-4F94-A94A-8ED2A114D26F}" presName="dstNode" presStyleLbl="node1" presStyleIdx="0" presStyleCnt="1"/>
      <dgm:spPr/>
    </dgm:pt>
    <dgm:pt modelId="{A1866251-9D3C-40A2-990A-65E1AB7374B7}" type="pres">
      <dgm:prSet presAssocID="{AECD5950-CD17-44E3-8907-99D44399377D}" presName="text_1" presStyleLbl="node1" presStyleIdx="0" presStyleCnt="1" custScaleY="169633">
        <dgm:presLayoutVars>
          <dgm:bulletEnabled val="1"/>
        </dgm:presLayoutVars>
      </dgm:prSet>
      <dgm:spPr/>
    </dgm:pt>
    <dgm:pt modelId="{78E926FE-CB84-479C-85BF-DDE25E83F368}" type="pres">
      <dgm:prSet presAssocID="{AECD5950-CD17-44E3-8907-99D44399377D}" presName="accent_1" presStyleCnt="0"/>
      <dgm:spPr/>
    </dgm:pt>
    <dgm:pt modelId="{0C154471-1B90-4A8D-8F3D-AD7AD3E7C203}" type="pres">
      <dgm:prSet presAssocID="{AECD5950-CD17-44E3-8907-99D44399377D}" presName="accentRepeatNode" presStyleLbl="solidFgAcc1" presStyleIdx="0" presStyleCnt="1" custFlipVert="1" custScaleX="2703" custScaleY="21346"/>
      <dgm:spPr/>
    </dgm:pt>
  </dgm:ptLst>
  <dgm:cxnLst>
    <dgm:cxn modelId="{7987421F-E9E6-4BA6-8194-C17E3BBA318A}" type="presOf" srcId="{E6F95C15-4129-4074-AE6A-06418DC20293}" destId="{0027EA0F-45A2-433C-BCCD-9572EA7BE58C}" srcOrd="0" destOrd="0" presId="urn:microsoft.com/office/officeart/2008/layout/VerticalCurvedList"/>
    <dgm:cxn modelId="{493419B3-EF57-4488-98B5-4F34D0627478}" type="presOf" srcId="{AECD5950-CD17-44E3-8907-99D44399377D}" destId="{A1866251-9D3C-40A2-990A-65E1AB7374B7}" srcOrd="0" destOrd="0" presId="urn:microsoft.com/office/officeart/2008/layout/VerticalCurvedList"/>
    <dgm:cxn modelId="{CD6E0CBC-FA50-4935-BD18-A0112085D34A}" type="presOf" srcId="{6BCB8EEE-AD42-4F94-A94A-8ED2A114D26F}" destId="{686A9BC2-654A-4F8E-80DF-8199B5678424}" srcOrd="0" destOrd="0" presId="urn:microsoft.com/office/officeart/2008/layout/VerticalCurvedList"/>
    <dgm:cxn modelId="{3F2216C1-6636-4D88-AEF7-CBB8108C97EE}" srcId="{6BCB8EEE-AD42-4F94-A94A-8ED2A114D26F}" destId="{AECD5950-CD17-44E3-8907-99D44399377D}" srcOrd="0" destOrd="0" parTransId="{837BB3F7-1834-4FE3-B1C8-4B0F34DDDB4D}" sibTransId="{E6F95C15-4129-4074-AE6A-06418DC20293}"/>
    <dgm:cxn modelId="{57E9777D-F2ED-4332-A0F0-A3C9BC83B8C7}" type="presParOf" srcId="{686A9BC2-654A-4F8E-80DF-8199B5678424}" destId="{00C5FBC8-B381-4AF6-85E9-CAA85871D9CC}" srcOrd="0" destOrd="0" presId="urn:microsoft.com/office/officeart/2008/layout/VerticalCurvedList"/>
    <dgm:cxn modelId="{6F4FDEAA-B291-43C4-BB32-B4CC45466D42}" type="presParOf" srcId="{00C5FBC8-B381-4AF6-85E9-CAA85871D9CC}" destId="{184E3F7E-2BCE-4899-A0AB-D28E1B4A5EE3}" srcOrd="0" destOrd="0" presId="urn:microsoft.com/office/officeart/2008/layout/VerticalCurvedList"/>
    <dgm:cxn modelId="{35856E63-86AE-4BE3-BB04-B39724CB2158}" type="presParOf" srcId="{184E3F7E-2BCE-4899-A0AB-D28E1B4A5EE3}" destId="{E5972285-E2CC-4E23-968F-23E7E76E88DC}" srcOrd="0" destOrd="0" presId="urn:microsoft.com/office/officeart/2008/layout/VerticalCurvedList"/>
    <dgm:cxn modelId="{A363D3F3-E795-4C1A-9D7D-EC8B3E33CB54}" type="presParOf" srcId="{184E3F7E-2BCE-4899-A0AB-D28E1B4A5EE3}" destId="{0027EA0F-45A2-433C-BCCD-9572EA7BE58C}" srcOrd="1" destOrd="0" presId="urn:microsoft.com/office/officeart/2008/layout/VerticalCurvedList"/>
    <dgm:cxn modelId="{78FDA479-92C3-4A06-B6BB-897F1FD50EC4}" type="presParOf" srcId="{184E3F7E-2BCE-4899-A0AB-D28E1B4A5EE3}" destId="{FE8183E0-228C-445C-BEB5-07FBEA952579}" srcOrd="2" destOrd="0" presId="urn:microsoft.com/office/officeart/2008/layout/VerticalCurvedList"/>
    <dgm:cxn modelId="{69765F18-18F0-4FF4-9EA8-B00D25E237EA}" type="presParOf" srcId="{184E3F7E-2BCE-4899-A0AB-D28E1B4A5EE3}" destId="{A20CE667-0B6A-4533-BD2A-F6A92A0DD5C3}" srcOrd="3" destOrd="0" presId="urn:microsoft.com/office/officeart/2008/layout/VerticalCurvedList"/>
    <dgm:cxn modelId="{BC0CCB40-0C1E-4AD4-9515-0986EAAC33DF}" type="presParOf" srcId="{00C5FBC8-B381-4AF6-85E9-CAA85871D9CC}" destId="{A1866251-9D3C-40A2-990A-65E1AB7374B7}" srcOrd="1" destOrd="0" presId="urn:microsoft.com/office/officeart/2008/layout/VerticalCurvedList"/>
    <dgm:cxn modelId="{B0D18F89-7848-4ED0-A8E8-B667CBC73DDD}" type="presParOf" srcId="{00C5FBC8-B381-4AF6-85E9-CAA85871D9CC}" destId="{78E926FE-CB84-479C-85BF-DDE25E83F368}" srcOrd="2" destOrd="0" presId="urn:microsoft.com/office/officeart/2008/layout/VerticalCurvedList"/>
    <dgm:cxn modelId="{F0EB27B4-B70E-4B6D-B6A9-D0E220A98B52}" type="presParOf" srcId="{78E926FE-CB84-479C-85BF-DDE25E83F368}" destId="{0C154471-1B90-4A8D-8F3D-AD7AD3E7C203}"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39C875-866E-4DB6-AB09-6651DD834CEF}" type="doc">
      <dgm:prSet loTypeId="urn:microsoft.com/office/officeart/2008/layout/PictureStrips" loCatId="list" qsTypeId="urn:microsoft.com/office/officeart/2005/8/quickstyle/simple1" qsCatId="simple" csTypeId="urn:microsoft.com/office/officeart/2005/8/colors/accent0_2" csCatId="mainScheme" phldr="1"/>
      <dgm:spPr/>
      <dgm:t>
        <a:bodyPr/>
        <a:lstStyle/>
        <a:p>
          <a:endParaRPr lang="en-US"/>
        </a:p>
      </dgm:t>
    </dgm:pt>
    <dgm:pt modelId="{5D628AC3-0787-42C6-B95F-0BAB21B9BFB1}">
      <dgm:prSet phldrT="[Text]" phldr="0" custT="1"/>
      <dgm:spPr/>
      <dgm:t>
        <a:bodyPr/>
        <a:lstStyle/>
        <a:p>
          <a:r>
            <a:rPr lang="en-US" sz="2800" dirty="0">
              <a:solidFill>
                <a:schemeClr val="tx1"/>
              </a:solidFill>
              <a:effectLst/>
              <a:latin typeface="Times New Roman" panose="02020603050405020304" pitchFamily="18" charset="0"/>
              <a:ea typeface="Calibri" panose="020F0502020204030204" pitchFamily="34" charset="0"/>
            </a:rPr>
            <a:t>Đ</a:t>
          </a:r>
          <a:r>
            <a:rPr lang="vi-VN" sz="2800" dirty="0">
              <a:solidFill>
                <a:schemeClr val="tx1"/>
              </a:solidFill>
              <a:effectLst/>
              <a:latin typeface="Times New Roman" panose="02020603050405020304" pitchFamily="18" charset="0"/>
              <a:ea typeface="Calibri" panose="020F0502020204030204" pitchFamily="34" charset="0"/>
            </a:rPr>
            <a:t>ọc văn bản “Cảm xúc khi đọc bài thơ </a:t>
          </a:r>
          <a:r>
            <a:rPr lang="vi-VN" sz="2800" i="1" dirty="0">
              <a:solidFill>
                <a:schemeClr val="tx1"/>
              </a:solidFill>
              <a:effectLst/>
              <a:latin typeface="Times New Roman" panose="02020603050405020304" pitchFamily="18" charset="0"/>
              <a:ea typeface="Calibri" panose="020F0502020204030204" pitchFamily="34" charset="0"/>
            </a:rPr>
            <a:t>Mây và sóng</a:t>
          </a:r>
          <a:r>
            <a:rPr lang="vi-VN" sz="2800" dirty="0">
              <a:solidFill>
                <a:schemeClr val="tx1"/>
              </a:solidFill>
              <a:effectLst/>
              <a:latin typeface="Times New Roman" panose="02020603050405020304" pitchFamily="18" charset="0"/>
              <a:ea typeface="Calibri" panose="020F0502020204030204" pitchFamily="34" charset="0"/>
            </a:rPr>
            <a:t> của Ta-go” sgk/T52,53); chú ý các hộp chỉ dẫn. </a:t>
          </a:r>
          <a:endParaRPr lang="en-US" sz="2800" dirty="0">
            <a:solidFill>
              <a:schemeClr val="tx1"/>
            </a:solidFill>
            <a:latin typeface="Times New Roman" panose="02020603050405020304" pitchFamily="18" charset="0"/>
            <a:cs typeface="Times New Roman" panose="02020603050405020304" pitchFamily="18" charset="0"/>
          </a:endParaRPr>
        </a:p>
      </dgm:t>
    </dgm:pt>
    <dgm:pt modelId="{F0D78A06-3432-4E5A-88C9-BCFE715A8713}" type="sibTrans" cxnId="{F3C118CA-595E-46C4-BE8D-737DE005CD57}">
      <dgm:prSet/>
      <dgm:spPr/>
      <dgm:t>
        <a:bodyPr/>
        <a:lstStyle/>
        <a:p>
          <a:endParaRPr lang="en-US"/>
        </a:p>
      </dgm:t>
    </dgm:pt>
    <dgm:pt modelId="{CC73C86C-06B5-4C92-8BA9-0176FE18765D}" type="parTrans" cxnId="{F3C118CA-595E-46C4-BE8D-737DE005CD57}">
      <dgm:prSet/>
      <dgm:spPr/>
      <dgm:t>
        <a:bodyPr/>
        <a:lstStyle/>
        <a:p>
          <a:endParaRPr lang="en-US"/>
        </a:p>
      </dgm:t>
    </dgm:pt>
    <dgm:pt modelId="{D173512F-2F6B-4976-A7D0-ACCA8510EA56}" type="pres">
      <dgm:prSet presAssocID="{9839C875-866E-4DB6-AB09-6651DD834CEF}" presName="Name0" presStyleCnt="0">
        <dgm:presLayoutVars>
          <dgm:dir/>
          <dgm:resizeHandles val="exact"/>
        </dgm:presLayoutVars>
      </dgm:prSet>
      <dgm:spPr/>
    </dgm:pt>
    <dgm:pt modelId="{1262AB1A-5341-4BF4-9E15-CC1AC477FBE8}" type="pres">
      <dgm:prSet presAssocID="{5D628AC3-0787-42C6-B95F-0BAB21B9BFB1}" presName="composite" presStyleCnt="0"/>
      <dgm:spPr/>
    </dgm:pt>
    <dgm:pt modelId="{D52452F7-A92F-48FA-B6EB-AF529BB98EA9}" type="pres">
      <dgm:prSet presAssocID="{5D628AC3-0787-42C6-B95F-0BAB21B9BFB1}" presName="rect1" presStyleLbl="trAlignAcc1" presStyleIdx="0" presStyleCnt="1" custScaleX="135287" custLinFactNeighborX="-810" custLinFactNeighborY="-1674">
        <dgm:presLayoutVars>
          <dgm:bulletEnabled val="1"/>
        </dgm:presLayoutVars>
      </dgm:prSet>
      <dgm:spPr/>
    </dgm:pt>
    <dgm:pt modelId="{25337C25-B35D-4030-AD6B-77E563AC3BC3}" type="pres">
      <dgm:prSet presAssocID="{5D628AC3-0787-42C6-B95F-0BAB21B9BFB1}" presName="rect2" presStyleLbl="fgImgPlace1" presStyleIdx="0" presStyleCnt="1" custScaleX="53236" custLinFactX="-81503" custLinFactNeighborX="-100000" custLinFactNeighborY="11151"/>
      <dgm:spPr>
        <a:blipFill rotWithShape="1">
          <a:blip xmlns:r="http://schemas.openxmlformats.org/officeDocument/2006/relationships" r:embed="rId1"/>
          <a:srcRect/>
          <a:stretch>
            <a:fillRect l="-2000" r="-2000"/>
          </a:stretch>
        </a:blipFill>
      </dgm:spPr>
    </dgm:pt>
  </dgm:ptLst>
  <dgm:cxnLst>
    <dgm:cxn modelId="{ABA45D2D-967F-4D5C-8176-F166AFBCD965}" type="presOf" srcId="{9839C875-866E-4DB6-AB09-6651DD834CEF}" destId="{D173512F-2F6B-4976-A7D0-ACCA8510EA56}" srcOrd="0" destOrd="0" presId="urn:microsoft.com/office/officeart/2008/layout/PictureStrips"/>
    <dgm:cxn modelId="{DAD07332-BC1B-4714-BD64-8A7E3A6CCE14}" type="presOf" srcId="{5D628AC3-0787-42C6-B95F-0BAB21B9BFB1}" destId="{D52452F7-A92F-48FA-B6EB-AF529BB98EA9}" srcOrd="0" destOrd="0" presId="urn:microsoft.com/office/officeart/2008/layout/PictureStrips"/>
    <dgm:cxn modelId="{F3C118CA-595E-46C4-BE8D-737DE005CD57}" srcId="{9839C875-866E-4DB6-AB09-6651DD834CEF}" destId="{5D628AC3-0787-42C6-B95F-0BAB21B9BFB1}" srcOrd="0" destOrd="0" parTransId="{CC73C86C-06B5-4C92-8BA9-0176FE18765D}" sibTransId="{F0D78A06-3432-4E5A-88C9-BCFE715A8713}"/>
    <dgm:cxn modelId="{3B88A385-31A4-4010-B3B0-6E7E83196C0A}" type="presParOf" srcId="{D173512F-2F6B-4976-A7D0-ACCA8510EA56}" destId="{1262AB1A-5341-4BF4-9E15-CC1AC477FBE8}" srcOrd="0" destOrd="0" presId="urn:microsoft.com/office/officeart/2008/layout/PictureStrips"/>
    <dgm:cxn modelId="{B47F07AA-D23A-4584-A375-90021CEF9089}" type="presParOf" srcId="{1262AB1A-5341-4BF4-9E15-CC1AC477FBE8}" destId="{D52452F7-A92F-48FA-B6EB-AF529BB98EA9}" srcOrd="0" destOrd="0" presId="urn:microsoft.com/office/officeart/2008/layout/PictureStrips"/>
    <dgm:cxn modelId="{6CB3FF40-F758-47FA-8ACC-539DADD0C7BF}" type="presParOf" srcId="{1262AB1A-5341-4BF4-9E15-CC1AC477FBE8}" destId="{25337C25-B35D-4030-AD6B-77E563AC3BC3}"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39C875-866E-4DB6-AB09-6651DD834CEF}" type="doc">
      <dgm:prSet loTypeId="urn:microsoft.com/office/officeart/2008/layout/PictureStrips" loCatId="list" qsTypeId="urn:microsoft.com/office/officeart/2005/8/quickstyle/simple1" qsCatId="simple" csTypeId="urn:microsoft.com/office/officeart/2005/8/colors/accent0_2" csCatId="mainScheme" phldr="1"/>
      <dgm:spPr/>
      <dgm:t>
        <a:bodyPr/>
        <a:lstStyle/>
        <a:p>
          <a:endParaRPr lang="en-US"/>
        </a:p>
      </dgm:t>
    </dgm:pt>
    <dgm:pt modelId="{5D628AC3-0787-42C6-B95F-0BAB21B9BFB1}">
      <dgm:prSet phldrT="[Text]" phldr="0" custT="1"/>
      <dgm:spPr/>
      <dgm:t>
        <a:bodyPr/>
        <a:lstStyle/>
        <a:p>
          <a:r>
            <a:rPr lang="en-US" sz="3600" dirty="0">
              <a:solidFill>
                <a:schemeClr val="tx1"/>
              </a:solidFill>
              <a:effectLst/>
              <a:latin typeface="Times New Roman" panose="02020603050405020304" pitchFamily="18" charset="0"/>
              <a:ea typeface="Calibri" panose="020F0502020204030204" pitchFamily="34" charset="0"/>
            </a:rPr>
            <a:t>- </a:t>
          </a:r>
          <a:r>
            <a:rPr lang="en-US" sz="3600" dirty="0" err="1">
              <a:solidFill>
                <a:schemeClr val="tx1"/>
              </a:solidFill>
              <a:effectLst/>
              <a:latin typeface="Times New Roman" panose="02020603050405020304" pitchFamily="18" charset="0"/>
              <a:ea typeface="Calibri" panose="020F0502020204030204" pitchFamily="34" charset="0"/>
            </a:rPr>
            <a:t>Thực</a:t>
          </a:r>
          <a:r>
            <a:rPr lang="en-US" sz="3600" dirty="0">
              <a:solidFill>
                <a:schemeClr val="tx1"/>
              </a:solidFill>
              <a:effectLst/>
              <a:latin typeface="Times New Roman" panose="02020603050405020304" pitchFamily="18" charset="0"/>
              <a:ea typeface="Calibri" panose="020F0502020204030204" pitchFamily="34" charset="0"/>
            </a:rPr>
            <a:t> </a:t>
          </a:r>
          <a:r>
            <a:rPr lang="en-US" sz="3600" dirty="0" err="1">
              <a:solidFill>
                <a:schemeClr val="tx1"/>
              </a:solidFill>
              <a:effectLst/>
              <a:latin typeface="Times New Roman" panose="02020603050405020304" pitchFamily="18" charset="0"/>
              <a:ea typeface="Calibri" panose="020F0502020204030204" pitchFamily="34" charset="0"/>
            </a:rPr>
            <a:t>hiện</a:t>
          </a:r>
          <a:r>
            <a:rPr lang="en-US" sz="3600" dirty="0">
              <a:solidFill>
                <a:schemeClr val="tx1"/>
              </a:solidFill>
              <a:effectLst/>
              <a:latin typeface="Times New Roman" panose="02020603050405020304" pitchFamily="18" charset="0"/>
              <a:ea typeface="Calibri" panose="020F0502020204030204" pitchFamily="34" charset="0"/>
            </a:rPr>
            <a:t> </a:t>
          </a:r>
          <a:r>
            <a:rPr lang="en-US" sz="3600" dirty="0" err="1">
              <a:solidFill>
                <a:schemeClr val="tx1"/>
              </a:solidFill>
              <a:effectLst/>
              <a:latin typeface="Times New Roman" panose="02020603050405020304" pitchFamily="18" charset="0"/>
              <a:ea typeface="Calibri" panose="020F0502020204030204" pitchFamily="34" charset="0"/>
            </a:rPr>
            <a:t>hoạt</a:t>
          </a:r>
          <a:r>
            <a:rPr lang="en-US" sz="3600" dirty="0">
              <a:solidFill>
                <a:schemeClr val="tx1"/>
              </a:solidFill>
              <a:effectLst/>
              <a:latin typeface="Times New Roman" panose="02020603050405020304" pitchFamily="18" charset="0"/>
              <a:ea typeface="Calibri" panose="020F0502020204030204" pitchFamily="34" charset="0"/>
            </a:rPr>
            <a:t> </a:t>
          </a:r>
          <a:r>
            <a:rPr lang="en-US" sz="3600" dirty="0" err="1">
              <a:solidFill>
                <a:schemeClr val="tx1"/>
              </a:solidFill>
              <a:effectLst/>
              <a:latin typeface="Times New Roman" panose="02020603050405020304" pitchFamily="18" charset="0"/>
              <a:ea typeface="Calibri" panose="020F0502020204030204" pitchFamily="34" charset="0"/>
            </a:rPr>
            <a:t>động</a:t>
          </a:r>
          <a:r>
            <a:rPr lang="en-US" sz="3600" dirty="0">
              <a:solidFill>
                <a:schemeClr val="tx1"/>
              </a:solidFill>
              <a:effectLst/>
              <a:latin typeface="Times New Roman" panose="02020603050405020304" pitchFamily="18" charset="0"/>
              <a:ea typeface="Calibri" panose="020F0502020204030204" pitchFamily="34" charset="0"/>
            </a:rPr>
            <a:t> </a:t>
          </a:r>
          <a:r>
            <a:rPr lang="en-US" sz="3600" dirty="0" err="1">
              <a:solidFill>
                <a:schemeClr val="tx1"/>
              </a:solidFill>
              <a:effectLst/>
              <a:latin typeface="Times New Roman" panose="02020603050405020304" pitchFamily="18" charset="0"/>
              <a:ea typeface="Calibri" panose="020F0502020204030204" pitchFamily="34" charset="0"/>
            </a:rPr>
            <a:t>cặp</a:t>
          </a:r>
          <a:r>
            <a:rPr lang="en-US" sz="3600" dirty="0">
              <a:solidFill>
                <a:schemeClr val="tx1"/>
              </a:solidFill>
              <a:effectLst/>
              <a:latin typeface="Times New Roman" panose="02020603050405020304" pitchFamily="18" charset="0"/>
              <a:ea typeface="Calibri" panose="020F0502020204030204" pitchFamily="34" charset="0"/>
            </a:rPr>
            <a:t> </a:t>
          </a:r>
          <a:r>
            <a:rPr lang="en-US" sz="3600" dirty="0" err="1">
              <a:solidFill>
                <a:schemeClr val="tx1"/>
              </a:solidFill>
              <a:effectLst/>
              <a:latin typeface="Times New Roman" panose="02020603050405020304" pitchFamily="18" charset="0"/>
              <a:ea typeface="Calibri" panose="020F0502020204030204" pitchFamily="34" charset="0"/>
            </a:rPr>
            <a:t>đôi</a:t>
          </a:r>
          <a:r>
            <a:rPr lang="en-US" sz="3600" dirty="0">
              <a:solidFill>
                <a:schemeClr val="tx1"/>
              </a:solidFill>
              <a:effectLst/>
              <a:latin typeface="Times New Roman" panose="02020603050405020304" pitchFamily="18" charset="0"/>
              <a:ea typeface="Calibri" panose="020F0502020204030204" pitchFamily="34" charset="0"/>
            </a:rPr>
            <a:t>:</a:t>
          </a:r>
          <a:endParaRPr lang="en-US" sz="3600" dirty="0">
            <a:solidFill>
              <a:schemeClr val="tx1"/>
            </a:solidFill>
            <a:effectLst/>
            <a:latin typeface="Times New Roman" panose="02020603050405020304" pitchFamily="18" charset="0"/>
            <a:ea typeface="Times New Roman" panose="02020603050405020304" pitchFamily="18" charset="0"/>
          </a:endParaRPr>
        </a:p>
        <a:p>
          <a:r>
            <a:rPr lang="en-US" sz="3600" dirty="0">
              <a:solidFill>
                <a:schemeClr val="tx1"/>
              </a:solidFill>
              <a:effectLst/>
              <a:latin typeface="Times New Roman" panose="02020603050405020304" pitchFamily="18" charset="0"/>
              <a:ea typeface="Calibri" panose="020F0502020204030204" pitchFamily="34" charset="0"/>
            </a:rPr>
            <a:t>+ </a:t>
          </a:r>
          <a:r>
            <a:rPr lang="en-US" sz="3600" dirty="0" err="1">
              <a:solidFill>
                <a:schemeClr val="tx1"/>
              </a:solidFill>
              <a:effectLst/>
              <a:latin typeface="Times New Roman" panose="02020603050405020304" pitchFamily="18" charset="0"/>
              <a:ea typeface="Calibri" panose="020F0502020204030204" pitchFamily="34" charset="0"/>
            </a:rPr>
            <a:t>Hãy</a:t>
          </a:r>
          <a:r>
            <a:rPr lang="en-US" sz="3600" dirty="0">
              <a:solidFill>
                <a:schemeClr val="tx1"/>
              </a:solidFill>
              <a:effectLst/>
              <a:latin typeface="Times New Roman" panose="02020603050405020304" pitchFamily="18" charset="0"/>
              <a:ea typeface="Calibri" panose="020F0502020204030204" pitchFamily="34" charset="0"/>
            </a:rPr>
            <a:t> </a:t>
          </a:r>
          <a:r>
            <a:rPr lang="vi-VN" sz="3600" dirty="0">
              <a:solidFill>
                <a:schemeClr val="tx1"/>
              </a:solidFill>
              <a:effectLst/>
              <a:latin typeface="Times New Roman" panose="02020603050405020304" pitchFamily="18" charset="0"/>
              <a:ea typeface="Calibri" panose="020F0502020204030204" pitchFamily="34" charset="0"/>
            </a:rPr>
            <a:t>chỉ ra những từ ngữ quan trọng trong bài viết</a:t>
          </a:r>
          <a:r>
            <a:rPr lang="en-US" sz="3600" dirty="0">
              <a:solidFill>
                <a:schemeClr val="tx1"/>
              </a:solidFill>
              <a:effectLst/>
              <a:latin typeface="Times New Roman" panose="02020603050405020304" pitchFamily="18" charset="0"/>
              <a:ea typeface="Calibri" panose="020F0502020204030204" pitchFamily="34" charset="0"/>
            </a:rPr>
            <a:t> (</a:t>
          </a:r>
          <a:r>
            <a:rPr lang="en-US" sz="3600" dirty="0" err="1">
              <a:solidFill>
                <a:schemeClr val="tx1"/>
              </a:solidFill>
              <a:effectLst/>
              <a:latin typeface="Times New Roman" panose="02020603050405020304" pitchFamily="18" charset="0"/>
              <a:ea typeface="Calibri" panose="020F0502020204030204" pitchFamily="34" charset="0"/>
            </a:rPr>
            <a:t>từ</a:t>
          </a:r>
          <a:r>
            <a:rPr lang="en-US" sz="3600" dirty="0">
              <a:solidFill>
                <a:schemeClr val="tx1"/>
              </a:solidFill>
              <a:effectLst/>
              <a:latin typeface="Times New Roman" panose="02020603050405020304" pitchFamily="18" charset="0"/>
              <a:ea typeface="Calibri" panose="020F0502020204030204" pitchFamily="34" charset="0"/>
            </a:rPr>
            <a:t> </a:t>
          </a:r>
          <a:r>
            <a:rPr lang="en-US" sz="3600" dirty="0" err="1">
              <a:solidFill>
                <a:schemeClr val="tx1"/>
              </a:solidFill>
              <a:effectLst/>
              <a:latin typeface="Times New Roman" panose="02020603050405020304" pitchFamily="18" charset="0"/>
              <a:ea typeface="Calibri" panose="020F0502020204030204" pitchFamily="34" charset="0"/>
            </a:rPr>
            <a:t>ngữ</a:t>
          </a:r>
          <a:r>
            <a:rPr lang="en-US" sz="3600" dirty="0">
              <a:solidFill>
                <a:schemeClr val="tx1"/>
              </a:solidFill>
              <a:effectLst/>
              <a:latin typeface="Times New Roman" panose="02020603050405020304" pitchFamily="18" charset="0"/>
              <a:ea typeface="Calibri" panose="020F0502020204030204" pitchFamily="34" charset="0"/>
            </a:rPr>
            <a:t> </a:t>
          </a:r>
          <a:r>
            <a:rPr lang="en-US" sz="3600" dirty="0" err="1">
              <a:solidFill>
                <a:schemeClr val="tx1"/>
              </a:solidFill>
              <a:effectLst/>
              <a:latin typeface="Times New Roman" panose="02020603050405020304" pitchFamily="18" charset="0"/>
              <a:ea typeface="Calibri" panose="020F0502020204030204" pitchFamily="34" charset="0"/>
            </a:rPr>
            <a:t>nêu</a:t>
          </a:r>
          <a:r>
            <a:rPr lang="en-US" sz="3600" dirty="0">
              <a:solidFill>
                <a:schemeClr val="tx1"/>
              </a:solidFill>
              <a:effectLst/>
              <a:latin typeface="Times New Roman" panose="02020603050405020304" pitchFamily="18" charset="0"/>
              <a:ea typeface="Calibri" panose="020F0502020204030204" pitchFamily="34" charset="0"/>
            </a:rPr>
            <a:t> </a:t>
          </a:r>
          <a:r>
            <a:rPr lang="en-US" sz="3600" dirty="0" err="1">
              <a:solidFill>
                <a:schemeClr val="tx1"/>
              </a:solidFill>
              <a:effectLst/>
              <a:latin typeface="Times New Roman" panose="02020603050405020304" pitchFamily="18" charset="0"/>
              <a:ea typeface="Calibri" panose="020F0502020204030204" pitchFamily="34" charset="0"/>
            </a:rPr>
            <a:t>cảm</a:t>
          </a:r>
          <a:r>
            <a:rPr lang="en-US" sz="3600" dirty="0">
              <a:solidFill>
                <a:schemeClr val="tx1"/>
              </a:solidFill>
              <a:effectLst/>
              <a:latin typeface="Times New Roman" panose="02020603050405020304" pitchFamily="18" charset="0"/>
              <a:ea typeface="Calibri" panose="020F0502020204030204" pitchFamily="34" charset="0"/>
            </a:rPr>
            <a:t> </a:t>
          </a:r>
          <a:r>
            <a:rPr lang="en-US" sz="3600" dirty="0" err="1">
              <a:solidFill>
                <a:schemeClr val="tx1"/>
              </a:solidFill>
              <a:effectLst/>
              <a:latin typeface="Times New Roman" panose="02020603050405020304" pitchFamily="18" charset="0"/>
              <a:ea typeface="Calibri" panose="020F0502020204030204" pitchFamily="34" charset="0"/>
            </a:rPr>
            <a:t>xúc</a:t>
          </a:r>
          <a:r>
            <a:rPr lang="en-US" sz="3600" dirty="0">
              <a:solidFill>
                <a:schemeClr val="tx1"/>
              </a:solidFill>
              <a:effectLst/>
              <a:latin typeface="Times New Roman" panose="02020603050405020304" pitchFamily="18" charset="0"/>
              <a:ea typeface="Calibri" panose="020F0502020204030204" pitchFamily="34" charset="0"/>
            </a:rPr>
            <a:t>).</a:t>
          </a:r>
          <a:endParaRPr lang="en-US" sz="3600" dirty="0">
            <a:solidFill>
              <a:schemeClr val="tx1"/>
            </a:solidFill>
            <a:effectLst/>
            <a:latin typeface="Times New Roman" panose="02020603050405020304" pitchFamily="18" charset="0"/>
            <a:ea typeface="Times New Roman" panose="02020603050405020304" pitchFamily="18" charset="0"/>
          </a:endParaRPr>
        </a:p>
        <a:p>
          <a:r>
            <a:rPr lang="en-US" sz="3600" dirty="0">
              <a:solidFill>
                <a:schemeClr val="tx1"/>
              </a:solidFill>
              <a:effectLst/>
              <a:latin typeface="Times New Roman" panose="02020603050405020304" pitchFamily="18" charset="0"/>
              <a:ea typeface="Calibri" panose="020F0502020204030204" pitchFamily="34" charset="0"/>
            </a:rPr>
            <a:t>+ </a:t>
          </a:r>
          <a:r>
            <a:rPr lang="en-US" sz="3600" dirty="0" err="1">
              <a:solidFill>
                <a:schemeClr val="tx1"/>
              </a:solidFill>
              <a:effectLst/>
              <a:latin typeface="Times New Roman" panose="02020603050405020304" pitchFamily="18" charset="0"/>
              <a:ea typeface="Calibri" panose="020F0502020204030204" pitchFamily="34" charset="0"/>
            </a:rPr>
            <a:t>Chỉ</a:t>
          </a:r>
          <a:r>
            <a:rPr lang="en-US" sz="3600" dirty="0">
              <a:solidFill>
                <a:schemeClr val="tx1"/>
              </a:solidFill>
              <a:effectLst/>
              <a:latin typeface="Times New Roman" panose="02020603050405020304" pitchFamily="18" charset="0"/>
              <a:ea typeface="Calibri" panose="020F0502020204030204" pitchFamily="34" charset="0"/>
            </a:rPr>
            <a:t> ra </a:t>
          </a:r>
          <a:r>
            <a:rPr lang="en-US" sz="3600" dirty="0" err="1">
              <a:solidFill>
                <a:schemeClr val="tx1"/>
              </a:solidFill>
              <a:effectLst/>
              <a:latin typeface="Times New Roman" panose="02020603050405020304" pitchFamily="18" charset="0"/>
              <a:ea typeface="Calibri" panose="020F0502020204030204" pitchFamily="34" charset="0"/>
            </a:rPr>
            <a:t>đặc</a:t>
          </a:r>
          <a:r>
            <a:rPr lang="en-US" sz="3600" dirty="0">
              <a:solidFill>
                <a:schemeClr val="tx1"/>
              </a:solidFill>
              <a:effectLst/>
              <a:latin typeface="Times New Roman" panose="02020603050405020304" pitchFamily="18" charset="0"/>
              <a:ea typeface="Calibri" panose="020F0502020204030204" pitchFamily="34" charset="0"/>
            </a:rPr>
            <a:t> </a:t>
          </a:r>
          <a:r>
            <a:rPr lang="en-US" sz="3600" dirty="0" err="1">
              <a:solidFill>
                <a:schemeClr val="tx1"/>
              </a:solidFill>
              <a:effectLst/>
              <a:latin typeface="Times New Roman" panose="02020603050405020304" pitchFamily="18" charset="0"/>
              <a:ea typeface="Calibri" panose="020F0502020204030204" pitchFamily="34" charset="0"/>
            </a:rPr>
            <a:t>điểm</a:t>
          </a:r>
          <a:r>
            <a:rPr lang="en-US" sz="3600" dirty="0">
              <a:solidFill>
                <a:schemeClr val="tx1"/>
              </a:solidFill>
              <a:effectLst/>
              <a:latin typeface="Times New Roman" panose="02020603050405020304" pitchFamily="18" charset="0"/>
              <a:ea typeface="Calibri" panose="020F0502020204030204" pitchFamily="34" charset="0"/>
            </a:rPr>
            <a:t> </a:t>
          </a:r>
          <a:r>
            <a:rPr lang="en-US" sz="3600" dirty="0" err="1">
              <a:solidFill>
                <a:schemeClr val="tx1"/>
              </a:solidFill>
              <a:effectLst/>
              <a:latin typeface="Times New Roman" panose="02020603050405020304" pitchFamily="18" charset="0"/>
              <a:ea typeface="Calibri" panose="020F0502020204030204" pitchFamily="34" charset="0"/>
            </a:rPr>
            <a:t>hình</a:t>
          </a:r>
          <a:r>
            <a:rPr lang="en-US" sz="3600" dirty="0">
              <a:solidFill>
                <a:schemeClr val="tx1"/>
              </a:solidFill>
              <a:effectLst/>
              <a:latin typeface="Times New Roman" panose="02020603050405020304" pitchFamily="18" charset="0"/>
              <a:ea typeface="Calibri" panose="020F0502020204030204" pitchFamily="34" charset="0"/>
            </a:rPr>
            <a:t> </a:t>
          </a:r>
          <a:r>
            <a:rPr lang="en-US" sz="3600" dirty="0" err="1">
              <a:solidFill>
                <a:schemeClr val="tx1"/>
              </a:solidFill>
              <a:effectLst/>
              <a:latin typeface="Times New Roman" panose="02020603050405020304" pitchFamily="18" charset="0"/>
              <a:ea typeface="Calibri" panose="020F0502020204030204" pitchFamily="34" charset="0"/>
            </a:rPr>
            <a:t>thức</a:t>
          </a:r>
          <a:r>
            <a:rPr lang="en-US" sz="3600" dirty="0">
              <a:solidFill>
                <a:schemeClr val="tx1"/>
              </a:solidFill>
              <a:effectLst/>
              <a:latin typeface="Times New Roman" panose="02020603050405020304" pitchFamily="18" charset="0"/>
              <a:ea typeface="Calibri" panose="020F0502020204030204" pitchFamily="34" charset="0"/>
            </a:rPr>
            <a:t> </a:t>
          </a:r>
          <a:r>
            <a:rPr lang="en-US" sz="3600" dirty="0" err="1">
              <a:solidFill>
                <a:schemeClr val="tx1"/>
              </a:solidFill>
              <a:effectLst/>
              <a:latin typeface="Times New Roman" panose="02020603050405020304" pitchFamily="18" charset="0"/>
              <a:ea typeface="Calibri" panose="020F0502020204030204" pitchFamily="34" charset="0"/>
            </a:rPr>
            <a:t>của</a:t>
          </a:r>
          <a:r>
            <a:rPr lang="en-US" sz="3600" dirty="0">
              <a:solidFill>
                <a:schemeClr val="tx1"/>
              </a:solidFill>
              <a:effectLst/>
              <a:latin typeface="Times New Roman" panose="02020603050405020304" pitchFamily="18" charset="0"/>
              <a:ea typeface="Calibri" panose="020F0502020204030204" pitchFamily="34" charset="0"/>
            </a:rPr>
            <a:t> </a:t>
          </a:r>
          <a:r>
            <a:rPr lang="en-US" sz="3600" dirty="0" err="1">
              <a:solidFill>
                <a:schemeClr val="tx1"/>
              </a:solidFill>
              <a:effectLst/>
              <a:latin typeface="Times New Roman" panose="02020603050405020304" pitchFamily="18" charset="0"/>
              <a:ea typeface="Calibri" panose="020F0502020204030204" pitchFamily="34" charset="0"/>
            </a:rPr>
            <a:t>đoạn</a:t>
          </a:r>
          <a:r>
            <a:rPr lang="en-US" sz="3600" dirty="0">
              <a:solidFill>
                <a:schemeClr val="tx1"/>
              </a:solidFill>
              <a:effectLst/>
              <a:latin typeface="Times New Roman" panose="02020603050405020304" pitchFamily="18" charset="0"/>
              <a:ea typeface="Calibri" panose="020F0502020204030204" pitchFamily="34" charset="0"/>
            </a:rPr>
            <a:t> </a:t>
          </a:r>
          <a:r>
            <a:rPr lang="en-US" sz="3600" dirty="0" err="1">
              <a:solidFill>
                <a:schemeClr val="tx1"/>
              </a:solidFill>
              <a:effectLst/>
              <a:latin typeface="Times New Roman" panose="02020603050405020304" pitchFamily="18" charset="0"/>
              <a:ea typeface="Calibri" panose="020F0502020204030204" pitchFamily="34" charset="0"/>
            </a:rPr>
            <a:t>văn</a:t>
          </a:r>
          <a:r>
            <a:rPr lang="en-US" sz="3600" dirty="0">
              <a:solidFill>
                <a:schemeClr val="tx1"/>
              </a:solidFill>
              <a:effectLst/>
              <a:latin typeface="Times New Roman" panose="02020603050405020304" pitchFamily="18" charset="0"/>
              <a:ea typeface="Calibri" panose="020F0502020204030204" pitchFamily="34" charset="0"/>
            </a:rPr>
            <a:t>.</a:t>
          </a:r>
          <a:endParaRPr lang="en-US" sz="3600" dirty="0">
            <a:solidFill>
              <a:schemeClr val="tx1"/>
            </a:solidFill>
            <a:effectLst/>
            <a:latin typeface="Times New Roman" panose="02020603050405020304" pitchFamily="18" charset="0"/>
            <a:ea typeface="Times New Roman" panose="02020603050405020304" pitchFamily="18" charset="0"/>
          </a:endParaRPr>
        </a:p>
      </dgm:t>
    </dgm:pt>
    <dgm:pt modelId="{F0D78A06-3432-4E5A-88C9-BCFE715A8713}" type="sibTrans" cxnId="{F3C118CA-595E-46C4-BE8D-737DE005CD57}">
      <dgm:prSet/>
      <dgm:spPr/>
      <dgm:t>
        <a:bodyPr/>
        <a:lstStyle/>
        <a:p>
          <a:endParaRPr lang="en-US"/>
        </a:p>
      </dgm:t>
    </dgm:pt>
    <dgm:pt modelId="{CC73C86C-06B5-4C92-8BA9-0176FE18765D}" type="parTrans" cxnId="{F3C118CA-595E-46C4-BE8D-737DE005CD57}">
      <dgm:prSet/>
      <dgm:spPr/>
      <dgm:t>
        <a:bodyPr/>
        <a:lstStyle/>
        <a:p>
          <a:endParaRPr lang="en-US"/>
        </a:p>
      </dgm:t>
    </dgm:pt>
    <dgm:pt modelId="{D173512F-2F6B-4976-A7D0-ACCA8510EA56}" type="pres">
      <dgm:prSet presAssocID="{9839C875-866E-4DB6-AB09-6651DD834CEF}" presName="Name0" presStyleCnt="0">
        <dgm:presLayoutVars>
          <dgm:dir/>
          <dgm:resizeHandles val="exact"/>
        </dgm:presLayoutVars>
      </dgm:prSet>
      <dgm:spPr/>
    </dgm:pt>
    <dgm:pt modelId="{1262AB1A-5341-4BF4-9E15-CC1AC477FBE8}" type="pres">
      <dgm:prSet presAssocID="{5D628AC3-0787-42C6-B95F-0BAB21B9BFB1}" presName="composite" presStyleCnt="0"/>
      <dgm:spPr/>
    </dgm:pt>
    <dgm:pt modelId="{D52452F7-A92F-48FA-B6EB-AF529BB98EA9}" type="pres">
      <dgm:prSet presAssocID="{5D628AC3-0787-42C6-B95F-0BAB21B9BFB1}" presName="rect1" presStyleLbl="trAlignAcc1" presStyleIdx="0" presStyleCnt="1" custScaleX="141950" custScaleY="180336" custLinFactNeighborX="11769" custLinFactNeighborY="-5389">
        <dgm:presLayoutVars>
          <dgm:bulletEnabled val="1"/>
        </dgm:presLayoutVars>
      </dgm:prSet>
      <dgm:spPr/>
    </dgm:pt>
    <dgm:pt modelId="{25337C25-B35D-4030-AD6B-77E563AC3BC3}" type="pres">
      <dgm:prSet presAssocID="{5D628AC3-0787-42C6-B95F-0BAB21B9BFB1}" presName="rect2" presStyleLbl="fgImgPlace1" presStyleIdx="0" presStyleCnt="1" custScaleX="53236" custScaleY="152096" custLinFactX="-81503" custLinFactNeighborX="-100000" custLinFactNeighborY="11151"/>
      <dgm:spPr>
        <a:blipFill rotWithShape="1">
          <a:blip xmlns:r="http://schemas.openxmlformats.org/officeDocument/2006/relationships" r:embed="rId1"/>
          <a:srcRect/>
          <a:stretch>
            <a:fillRect l="-2000" r="-2000"/>
          </a:stretch>
        </a:blipFill>
      </dgm:spPr>
    </dgm:pt>
  </dgm:ptLst>
  <dgm:cxnLst>
    <dgm:cxn modelId="{ABA45D2D-967F-4D5C-8176-F166AFBCD965}" type="presOf" srcId="{9839C875-866E-4DB6-AB09-6651DD834CEF}" destId="{D173512F-2F6B-4976-A7D0-ACCA8510EA56}" srcOrd="0" destOrd="0" presId="urn:microsoft.com/office/officeart/2008/layout/PictureStrips"/>
    <dgm:cxn modelId="{DAD07332-BC1B-4714-BD64-8A7E3A6CCE14}" type="presOf" srcId="{5D628AC3-0787-42C6-B95F-0BAB21B9BFB1}" destId="{D52452F7-A92F-48FA-B6EB-AF529BB98EA9}" srcOrd="0" destOrd="0" presId="urn:microsoft.com/office/officeart/2008/layout/PictureStrips"/>
    <dgm:cxn modelId="{F3C118CA-595E-46C4-BE8D-737DE005CD57}" srcId="{9839C875-866E-4DB6-AB09-6651DD834CEF}" destId="{5D628AC3-0787-42C6-B95F-0BAB21B9BFB1}" srcOrd="0" destOrd="0" parTransId="{CC73C86C-06B5-4C92-8BA9-0176FE18765D}" sibTransId="{F0D78A06-3432-4E5A-88C9-BCFE715A8713}"/>
    <dgm:cxn modelId="{3B88A385-31A4-4010-B3B0-6E7E83196C0A}" type="presParOf" srcId="{D173512F-2F6B-4976-A7D0-ACCA8510EA56}" destId="{1262AB1A-5341-4BF4-9E15-CC1AC477FBE8}" srcOrd="0" destOrd="0" presId="urn:microsoft.com/office/officeart/2008/layout/PictureStrips"/>
    <dgm:cxn modelId="{B47F07AA-D23A-4584-A375-90021CEF9089}" type="presParOf" srcId="{1262AB1A-5341-4BF4-9E15-CC1AC477FBE8}" destId="{D52452F7-A92F-48FA-B6EB-AF529BB98EA9}" srcOrd="0" destOrd="0" presId="urn:microsoft.com/office/officeart/2008/layout/PictureStrips"/>
    <dgm:cxn modelId="{6CB3FF40-F758-47FA-8ACC-539DADD0C7BF}" type="presParOf" srcId="{1262AB1A-5341-4BF4-9E15-CC1AC477FBE8}" destId="{25337C25-B35D-4030-AD6B-77E563AC3BC3}"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5080F6-5260-4CE8-AF09-DF94F9EAD1FA}" type="doc">
      <dgm:prSet loTypeId="urn:diagrams.loki3.com/BracketList" loCatId="list" qsTypeId="urn:microsoft.com/office/officeart/2005/8/quickstyle/3d2" qsCatId="3D" csTypeId="urn:microsoft.com/office/officeart/2005/8/colors/colorful4" csCatId="colorful" phldr="1"/>
      <dgm:spPr/>
      <dgm:t>
        <a:bodyPr/>
        <a:lstStyle/>
        <a:p>
          <a:endParaRPr lang="en-US"/>
        </a:p>
      </dgm:t>
    </dgm:pt>
    <dgm:pt modelId="{A7713C49-9500-4B98-8A2F-A24204F92042}">
      <dgm:prSet phldrT="[Text]" phldr="0" custT="1"/>
      <dgm:spPr/>
      <dgm:t>
        <a:bodyPr/>
        <a:lstStyle/>
        <a:p>
          <a:r>
            <a:rPr lang="en-US" sz="36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Hình</a:t>
          </a:r>
          <a:r>
            <a:rPr lang="en-US"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thức</a:t>
          </a:r>
          <a:endParaRPr lang="en-US"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4C86F0B9-6796-433A-884C-697482559E45}" type="parTrans" cxnId="{DB765D2B-34E3-4DAE-B7A6-B6AABB6142B8}">
      <dgm:prSet/>
      <dgm:spPr/>
      <dgm:t>
        <a:bodyPr/>
        <a:lstStyle/>
        <a:p>
          <a:endParaRPr lang="en-US"/>
        </a:p>
      </dgm:t>
    </dgm:pt>
    <dgm:pt modelId="{8C231B5E-8874-4BD4-A122-05B654F53A0E}" type="sibTrans" cxnId="{DB765D2B-34E3-4DAE-B7A6-B6AABB6142B8}">
      <dgm:prSet/>
      <dgm:spPr/>
      <dgm:t>
        <a:bodyPr/>
        <a:lstStyle/>
        <a:p>
          <a:endParaRPr lang="en-US"/>
        </a:p>
      </dgm:t>
    </dgm:pt>
    <dgm:pt modelId="{97562BCF-D91B-4A6B-A591-DBEAD7C843E1}">
      <dgm:prSet phldrT="[Text]"/>
      <dgm:spPr/>
      <dgm:t>
        <a:bodyPr/>
        <a:lstStyle/>
        <a:p>
          <a:r>
            <a:rPr lang="vi-VN" dirty="0">
              <a:solidFill>
                <a:schemeClr val="tx1"/>
              </a:solidFill>
              <a:latin typeface="+mj-lt"/>
            </a:rPr>
            <a:t>Từ chỗ viết hoa lùi đầu dòng đến chỗ chấm xuống dòng</a:t>
          </a:r>
          <a:endParaRPr lang="en-US" dirty="0">
            <a:solidFill>
              <a:schemeClr val="tx1"/>
            </a:solidFill>
            <a:latin typeface="+mj-lt"/>
          </a:endParaRPr>
        </a:p>
      </dgm:t>
    </dgm:pt>
    <dgm:pt modelId="{B0066B84-4682-454A-82A8-A23E9B88415D}" type="parTrans" cxnId="{E8819B23-7C12-4B4C-91F3-25864FE3DF79}">
      <dgm:prSet/>
      <dgm:spPr/>
      <dgm:t>
        <a:bodyPr/>
        <a:lstStyle/>
        <a:p>
          <a:endParaRPr lang="en-US"/>
        </a:p>
      </dgm:t>
    </dgm:pt>
    <dgm:pt modelId="{9CCCE518-564F-454A-94AE-932E27669043}" type="sibTrans" cxnId="{E8819B23-7C12-4B4C-91F3-25864FE3DF79}">
      <dgm:prSet/>
      <dgm:spPr/>
      <dgm:t>
        <a:bodyPr/>
        <a:lstStyle/>
        <a:p>
          <a:endParaRPr lang="en-US"/>
        </a:p>
      </dgm:t>
    </dgm:pt>
    <dgm:pt modelId="{81B8995E-AD4E-4F67-A61D-C97097F5E1BD}" type="pres">
      <dgm:prSet presAssocID="{495080F6-5260-4CE8-AF09-DF94F9EAD1FA}" presName="Name0" presStyleCnt="0">
        <dgm:presLayoutVars>
          <dgm:dir/>
          <dgm:animLvl val="lvl"/>
          <dgm:resizeHandles val="exact"/>
        </dgm:presLayoutVars>
      </dgm:prSet>
      <dgm:spPr/>
    </dgm:pt>
    <dgm:pt modelId="{9BFFBF14-6A54-4D5F-AF75-8709AE383AF3}" type="pres">
      <dgm:prSet presAssocID="{A7713C49-9500-4B98-8A2F-A24204F92042}" presName="linNode" presStyleCnt="0"/>
      <dgm:spPr/>
    </dgm:pt>
    <dgm:pt modelId="{58B8A767-6AF1-40DB-B0FA-AAEFD6380FDC}" type="pres">
      <dgm:prSet presAssocID="{A7713C49-9500-4B98-8A2F-A24204F92042}" presName="parTx" presStyleLbl="revTx" presStyleIdx="0" presStyleCnt="1">
        <dgm:presLayoutVars>
          <dgm:chMax val="1"/>
          <dgm:bulletEnabled val="1"/>
        </dgm:presLayoutVars>
      </dgm:prSet>
      <dgm:spPr/>
    </dgm:pt>
    <dgm:pt modelId="{267478EB-8708-46CA-AC72-9E9041EDB10C}" type="pres">
      <dgm:prSet presAssocID="{A7713C49-9500-4B98-8A2F-A24204F92042}" presName="bracket" presStyleLbl="parChTrans1D1" presStyleIdx="0" presStyleCnt="1"/>
      <dgm:spPr/>
    </dgm:pt>
    <dgm:pt modelId="{9AAE3F62-48CF-4F0D-A268-DBA4081F69CB}" type="pres">
      <dgm:prSet presAssocID="{A7713C49-9500-4B98-8A2F-A24204F92042}" presName="spH" presStyleCnt="0"/>
      <dgm:spPr/>
    </dgm:pt>
    <dgm:pt modelId="{FE995CA4-2408-484C-8683-51AE70A1ADF4}" type="pres">
      <dgm:prSet presAssocID="{A7713C49-9500-4B98-8A2F-A24204F92042}" presName="desTx" presStyleLbl="node1" presStyleIdx="0" presStyleCnt="1" custScaleX="101936" custLinFactNeighborX="-25566">
        <dgm:presLayoutVars>
          <dgm:bulletEnabled val="1"/>
        </dgm:presLayoutVars>
      </dgm:prSet>
      <dgm:spPr/>
    </dgm:pt>
  </dgm:ptLst>
  <dgm:cxnLst>
    <dgm:cxn modelId="{E8819B23-7C12-4B4C-91F3-25864FE3DF79}" srcId="{A7713C49-9500-4B98-8A2F-A24204F92042}" destId="{97562BCF-D91B-4A6B-A591-DBEAD7C843E1}" srcOrd="0" destOrd="0" parTransId="{B0066B84-4682-454A-82A8-A23E9B88415D}" sibTransId="{9CCCE518-564F-454A-94AE-932E27669043}"/>
    <dgm:cxn modelId="{DB765D2B-34E3-4DAE-B7A6-B6AABB6142B8}" srcId="{495080F6-5260-4CE8-AF09-DF94F9EAD1FA}" destId="{A7713C49-9500-4B98-8A2F-A24204F92042}" srcOrd="0" destOrd="0" parTransId="{4C86F0B9-6796-433A-884C-697482559E45}" sibTransId="{8C231B5E-8874-4BD4-A122-05B654F53A0E}"/>
    <dgm:cxn modelId="{B802A96D-9DE4-4E00-88F0-05B31215397D}" type="presOf" srcId="{97562BCF-D91B-4A6B-A591-DBEAD7C843E1}" destId="{FE995CA4-2408-484C-8683-51AE70A1ADF4}" srcOrd="0" destOrd="0" presId="urn:diagrams.loki3.com/BracketList"/>
    <dgm:cxn modelId="{93837F72-1650-4138-B442-4F1B983A049A}" type="presOf" srcId="{A7713C49-9500-4B98-8A2F-A24204F92042}" destId="{58B8A767-6AF1-40DB-B0FA-AAEFD6380FDC}" srcOrd="0" destOrd="0" presId="urn:diagrams.loki3.com/BracketList"/>
    <dgm:cxn modelId="{941FB3D7-7429-4ADD-866A-EC95A8EB3DEC}" type="presOf" srcId="{495080F6-5260-4CE8-AF09-DF94F9EAD1FA}" destId="{81B8995E-AD4E-4F67-A61D-C97097F5E1BD}" srcOrd="0" destOrd="0" presId="urn:diagrams.loki3.com/BracketList"/>
    <dgm:cxn modelId="{46E02D1A-C1A3-4D9C-9625-42E43EF2D238}" type="presParOf" srcId="{81B8995E-AD4E-4F67-A61D-C97097F5E1BD}" destId="{9BFFBF14-6A54-4D5F-AF75-8709AE383AF3}" srcOrd="0" destOrd="0" presId="urn:diagrams.loki3.com/BracketList"/>
    <dgm:cxn modelId="{53A305A1-81E8-43C4-9F72-D8EFC8CD2D91}" type="presParOf" srcId="{9BFFBF14-6A54-4D5F-AF75-8709AE383AF3}" destId="{58B8A767-6AF1-40DB-B0FA-AAEFD6380FDC}" srcOrd="0" destOrd="0" presId="urn:diagrams.loki3.com/BracketList"/>
    <dgm:cxn modelId="{491418E7-E4C2-42EF-A731-AE47122B9A1D}" type="presParOf" srcId="{9BFFBF14-6A54-4D5F-AF75-8709AE383AF3}" destId="{267478EB-8708-46CA-AC72-9E9041EDB10C}" srcOrd="1" destOrd="0" presId="urn:diagrams.loki3.com/BracketList"/>
    <dgm:cxn modelId="{7E02F1A2-B272-497C-9083-8D8F25A47155}" type="presParOf" srcId="{9BFFBF14-6A54-4D5F-AF75-8709AE383AF3}" destId="{9AAE3F62-48CF-4F0D-A268-DBA4081F69CB}" srcOrd="2" destOrd="0" presId="urn:diagrams.loki3.com/BracketList"/>
    <dgm:cxn modelId="{4505A3C3-3EC6-476B-8AA0-87E0842E055B}" type="presParOf" srcId="{9BFFBF14-6A54-4D5F-AF75-8709AE383AF3}" destId="{FE995CA4-2408-484C-8683-51AE70A1ADF4}"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39C875-866E-4DB6-AB09-6651DD834CEF}" type="doc">
      <dgm:prSet loTypeId="urn:microsoft.com/office/officeart/2008/layout/PictureStrips" loCatId="list" qsTypeId="urn:microsoft.com/office/officeart/2005/8/quickstyle/simple1" qsCatId="simple" csTypeId="urn:microsoft.com/office/officeart/2005/8/colors/accent0_2" csCatId="mainScheme" phldr="1"/>
      <dgm:spPr/>
      <dgm:t>
        <a:bodyPr/>
        <a:lstStyle/>
        <a:p>
          <a:endParaRPr lang="en-US"/>
        </a:p>
      </dgm:t>
    </dgm:pt>
    <dgm:pt modelId="{5D628AC3-0787-42C6-B95F-0BAB21B9BFB1}">
      <dgm:prSet phldrT="[Text]" phldr="0" custT="1"/>
      <dgm:spPr/>
      <dgm:t>
        <a:bodyPr/>
        <a:lstStyle/>
        <a:p>
          <a:r>
            <a:rPr lang="vi-VN" sz="3200" dirty="0">
              <a:solidFill>
                <a:schemeClr val="tx1"/>
              </a:solidFill>
              <a:effectLst/>
              <a:latin typeface="Times New Roman" panose="02020603050405020304" pitchFamily="18" charset="0"/>
              <a:ea typeface="Times New Roman" panose="02020603050405020304" pitchFamily="18" charset="0"/>
            </a:rPr>
            <a:t>-  Thực hiện h</a:t>
          </a:r>
          <a:r>
            <a:rPr lang="en-US" sz="3200" dirty="0" err="1">
              <a:solidFill>
                <a:schemeClr val="tx1"/>
              </a:solidFill>
              <a:effectLst/>
              <a:latin typeface="Times New Roman" panose="02020603050405020304" pitchFamily="18" charset="0"/>
              <a:ea typeface="Times New Roman" panose="02020603050405020304" pitchFamily="18" charset="0"/>
            </a:rPr>
            <a:t>oạt</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động</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nhóm</a:t>
          </a:r>
          <a:r>
            <a:rPr lang="en-US" sz="3200" dirty="0">
              <a:solidFill>
                <a:schemeClr val="tx1"/>
              </a:solidFill>
              <a:effectLst/>
              <a:latin typeface="Times New Roman" panose="02020603050405020304" pitchFamily="18" charset="0"/>
              <a:ea typeface="Times New Roman" panose="02020603050405020304" pitchFamily="18" charset="0"/>
            </a:rPr>
            <a:t> (4 </a:t>
          </a:r>
          <a:r>
            <a:rPr lang="en-US" sz="3200" dirty="0" err="1">
              <a:solidFill>
                <a:schemeClr val="tx1"/>
              </a:solidFill>
              <a:effectLst/>
              <a:latin typeface="Times New Roman" panose="02020603050405020304" pitchFamily="18" charset="0"/>
              <a:ea typeface="Times New Roman" panose="02020603050405020304" pitchFamily="18" charset="0"/>
            </a:rPr>
            <a:t>bạn</a:t>
          </a:r>
          <a:r>
            <a:rPr lang="en-US" sz="3200" dirty="0">
              <a:solidFill>
                <a:schemeClr val="tx1"/>
              </a:solidFill>
              <a:effectLst/>
              <a:latin typeface="Times New Roman" panose="02020603050405020304" pitchFamily="18" charset="0"/>
              <a:ea typeface="Times New Roman" panose="02020603050405020304" pitchFamily="18" charset="0"/>
            </a:rPr>
            <a:t>)</a:t>
          </a:r>
          <a:r>
            <a:rPr lang="vi-VN" sz="3200" dirty="0">
              <a:solidFill>
                <a:schemeClr val="tx1"/>
              </a:solidFill>
              <a:effectLst/>
              <a:latin typeface="Times New Roman" panose="02020603050405020304" pitchFamily="18" charset="0"/>
              <a:ea typeface="Times New Roman" panose="02020603050405020304" pitchFamily="18" charset="0"/>
            </a:rPr>
            <a:t> chia sẻ,</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yêu</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cầ</a:t>
          </a:r>
          <a:r>
            <a:rPr lang="vi-VN" sz="3200" dirty="0">
              <a:solidFill>
                <a:schemeClr val="tx1"/>
              </a:solidFill>
              <a:effectLst/>
              <a:latin typeface="Times New Roman" panose="02020603050405020304" pitchFamily="18" charset="0"/>
              <a:ea typeface="Times New Roman" panose="02020603050405020304" pitchFamily="18" charset="0"/>
            </a:rPr>
            <a:t>u</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sau</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Dựa</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vào</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hộp</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chỉ</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dẫn</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hãy</a:t>
          </a:r>
          <a:r>
            <a:rPr lang="en-US" sz="3200" dirty="0">
              <a:solidFill>
                <a:schemeClr val="tx1"/>
              </a:solidFill>
              <a:effectLst/>
              <a:latin typeface="Times New Roman" panose="02020603050405020304" pitchFamily="18" charset="0"/>
              <a:ea typeface="Times New Roman" panose="02020603050405020304" pitchFamily="18" charset="0"/>
            </a:rPr>
            <a:t>:</a:t>
          </a:r>
        </a:p>
        <a:p>
          <a:r>
            <a:rPr lang="vi-VN" sz="3200" i="1" dirty="0">
              <a:solidFill>
                <a:schemeClr val="tx1"/>
              </a:solidFill>
              <a:effectLst/>
              <a:latin typeface="Times New Roman" panose="02020603050405020304" pitchFamily="18" charset="0"/>
              <a:ea typeface="Calibri" panose="020F0502020204030204" pitchFamily="34" charset="0"/>
            </a:rPr>
            <a:t>+ </a:t>
          </a:r>
          <a:r>
            <a:rPr lang="en-US" sz="3200" i="1" dirty="0" err="1">
              <a:solidFill>
                <a:schemeClr val="tx1"/>
              </a:solidFill>
              <a:effectLst/>
              <a:latin typeface="Times New Roman" panose="02020603050405020304" pitchFamily="18" charset="0"/>
              <a:ea typeface="Calibri" panose="020F0502020204030204" pitchFamily="34" charset="0"/>
            </a:rPr>
            <a:t>Xác</a:t>
          </a:r>
          <a:r>
            <a:rPr lang="en-US" sz="3200" i="1" dirty="0">
              <a:solidFill>
                <a:schemeClr val="tx1"/>
              </a:solidFill>
              <a:effectLst/>
              <a:latin typeface="Times New Roman" panose="02020603050405020304" pitchFamily="18" charset="0"/>
              <a:ea typeface="Calibri" panose="020F0502020204030204" pitchFamily="34" charset="0"/>
            </a:rPr>
            <a:t> </a:t>
          </a:r>
          <a:r>
            <a:rPr lang="en-US" sz="3200" i="1" dirty="0" err="1">
              <a:solidFill>
                <a:schemeClr val="tx1"/>
              </a:solidFill>
              <a:effectLst/>
              <a:latin typeface="Times New Roman" panose="02020603050405020304" pitchFamily="18" charset="0"/>
              <a:ea typeface="Calibri" panose="020F0502020204030204" pitchFamily="34" charset="0"/>
            </a:rPr>
            <a:t>định</a:t>
          </a:r>
          <a:r>
            <a:rPr lang="en-US" sz="3200" i="1" dirty="0">
              <a:solidFill>
                <a:schemeClr val="tx1"/>
              </a:solidFill>
              <a:effectLst/>
              <a:latin typeface="Times New Roman" panose="02020603050405020304" pitchFamily="18" charset="0"/>
              <a:ea typeface="Calibri" panose="020F0502020204030204" pitchFamily="34" charset="0"/>
            </a:rPr>
            <a:t>  </a:t>
          </a:r>
          <a:r>
            <a:rPr lang="en-US" sz="3200" i="1" dirty="0" err="1">
              <a:solidFill>
                <a:schemeClr val="tx1"/>
              </a:solidFill>
              <a:effectLst/>
              <a:latin typeface="Times New Roman" panose="02020603050405020304" pitchFamily="18" charset="0"/>
              <a:ea typeface="Calibri" panose="020F0502020204030204" pitchFamily="34" charset="0"/>
            </a:rPr>
            <a:t>các</a:t>
          </a:r>
          <a:r>
            <a:rPr lang="en-US" sz="3200" i="1" dirty="0">
              <a:solidFill>
                <a:schemeClr val="tx1"/>
              </a:solidFill>
              <a:effectLst/>
              <a:latin typeface="Times New Roman" panose="02020603050405020304" pitchFamily="18" charset="0"/>
              <a:ea typeface="Calibri" panose="020F0502020204030204" pitchFamily="34" charset="0"/>
            </a:rPr>
            <a:t> </a:t>
          </a:r>
          <a:r>
            <a:rPr lang="vi-VN" sz="3200" i="1" dirty="0">
              <a:solidFill>
                <a:schemeClr val="tx1"/>
              </a:solidFill>
              <a:effectLst/>
              <a:latin typeface="Times New Roman" panose="02020603050405020304" pitchFamily="18" charset="0"/>
              <a:ea typeface="Calibri" panose="020F0502020204030204" pitchFamily="34" charset="0"/>
            </a:rPr>
            <a:t>câu mở đoạn</a:t>
          </a:r>
          <a:r>
            <a:rPr lang="en-US" sz="3200" i="1" dirty="0">
              <a:solidFill>
                <a:schemeClr val="tx1"/>
              </a:solidFill>
              <a:effectLst/>
              <a:latin typeface="Times New Roman" panose="02020603050405020304" pitchFamily="18" charset="0"/>
              <a:ea typeface="Calibri" panose="020F0502020204030204" pitchFamily="34" charset="0"/>
            </a:rPr>
            <a:t>.</a:t>
          </a:r>
          <a:endParaRPr lang="en-US" sz="3200" dirty="0">
            <a:solidFill>
              <a:schemeClr val="tx1"/>
            </a:solidFill>
            <a:effectLst/>
            <a:latin typeface="Times New Roman" panose="02020603050405020304" pitchFamily="18" charset="0"/>
            <a:ea typeface="Times New Roman" panose="02020603050405020304" pitchFamily="18" charset="0"/>
          </a:endParaRPr>
        </a:p>
        <a:p>
          <a:r>
            <a:rPr lang="en-US" sz="3200" i="1" dirty="0">
              <a:solidFill>
                <a:schemeClr val="tx1"/>
              </a:solidFill>
              <a:effectLst/>
              <a:latin typeface="Times New Roman" panose="02020603050405020304" pitchFamily="18" charset="0"/>
              <a:ea typeface="Calibri" panose="020F0502020204030204" pitchFamily="34" charset="0"/>
            </a:rPr>
            <a:t>+ </a:t>
          </a:r>
          <a:r>
            <a:rPr lang="en-US" sz="3200" i="1" dirty="0" err="1">
              <a:solidFill>
                <a:schemeClr val="tx1"/>
              </a:solidFill>
              <a:effectLst/>
              <a:latin typeface="Times New Roman" panose="02020603050405020304" pitchFamily="18" charset="0"/>
              <a:ea typeface="Calibri" panose="020F0502020204030204" pitchFamily="34" charset="0"/>
            </a:rPr>
            <a:t>Những</a:t>
          </a:r>
          <a:r>
            <a:rPr lang="en-US" sz="3200" i="1" dirty="0">
              <a:solidFill>
                <a:schemeClr val="tx1"/>
              </a:solidFill>
              <a:effectLst/>
              <a:latin typeface="Times New Roman" panose="02020603050405020304" pitchFamily="18" charset="0"/>
              <a:ea typeface="Calibri" panose="020F0502020204030204" pitchFamily="34" charset="0"/>
            </a:rPr>
            <a:t> </a:t>
          </a:r>
          <a:r>
            <a:rPr lang="en-US" sz="3200" i="1" dirty="0" err="1">
              <a:solidFill>
                <a:schemeClr val="tx1"/>
              </a:solidFill>
              <a:effectLst/>
              <a:latin typeface="Times New Roman" panose="02020603050405020304" pitchFamily="18" charset="0"/>
              <a:ea typeface="Calibri" panose="020F0502020204030204" pitchFamily="34" charset="0"/>
            </a:rPr>
            <a:t>câu</a:t>
          </a:r>
          <a:r>
            <a:rPr lang="en-US" sz="3200" i="1" dirty="0">
              <a:solidFill>
                <a:schemeClr val="tx1"/>
              </a:solidFill>
              <a:effectLst/>
              <a:latin typeface="Times New Roman" panose="02020603050405020304" pitchFamily="18" charset="0"/>
              <a:ea typeface="Calibri" panose="020F0502020204030204" pitchFamily="34" charset="0"/>
            </a:rPr>
            <a:t> </a:t>
          </a:r>
          <a:r>
            <a:rPr lang="en-US" sz="3200" i="1" dirty="0" err="1">
              <a:solidFill>
                <a:schemeClr val="tx1"/>
              </a:solidFill>
              <a:effectLst/>
              <a:latin typeface="Times New Roman" panose="02020603050405020304" pitchFamily="18" charset="0"/>
              <a:ea typeface="Calibri" panose="020F0502020204030204" pitchFamily="34" charset="0"/>
            </a:rPr>
            <a:t>nào</a:t>
          </a:r>
          <a:r>
            <a:rPr lang="en-US" sz="3200" i="1" dirty="0">
              <a:solidFill>
                <a:schemeClr val="tx1"/>
              </a:solidFill>
              <a:effectLst/>
              <a:latin typeface="Times New Roman" panose="02020603050405020304" pitchFamily="18" charset="0"/>
              <a:ea typeface="Calibri" panose="020F0502020204030204" pitchFamily="34" charset="0"/>
            </a:rPr>
            <a:t> </a:t>
          </a:r>
          <a:r>
            <a:rPr lang="en-US" sz="3200" i="1" dirty="0" err="1">
              <a:solidFill>
                <a:schemeClr val="tx1"/>
              </a:solidFill>
              <a:effectLst/>
              <a:latin typeface="Times New Roman" panose="02020603050405020304" pitchFamily="18" charset="0"/>
              <a:ea typeface="Calibri" panose="020F0502020204030204" pitchFamily="34" charset="0"/>
            </a:rPr>
            <a:t>là</a:t>
          </a:r>
          <a:r>
            <a:rPr lang="en-US" sz="3200" i="1" dirty="0">
              <a:solidFill>
                <a:schemeClr val="tx1"/>
              </a:solidFill>
              <a:effectLst/>
              <a:latin typeface="Times New Roman" panose="02020603050405020304" pitchFamily="18" charset="0"/>
              <a:ea typeface="Calibri" panose="020F0502020204030204" pitchFamily="34" charset="0"/>
            </a:rPr>
            <a:t> </a:t>
          </a:r>
          <a:r>
            <a:rPr lang="en-US" sz="3200" i="1" dirty="0" err="1">
              <a:solidFill>
                <a:schemeClr val="tx1"/>
              </a:solidFill>
              <a:effectLst/>
              <a:latin typeface="Times New Roman" panose="02020603050405020304" pitchFamily="18" charset="0"/>
              <a:ea typeface="Calibri" panose="020F0502020204030204" pitchFamily="34" charset="0"/>
            </a:rPr>
            <a:t>thân</a:t>
          </a:r>
          <a:r>
            <a:rPr lang="en-US" sz="3200" i="1" dirty="0">
              <a:solidFill>
                <a:schemeClr val="tx1"/>
              </a:solidFill>
              <a:effectLst/>
              <a:latin typeface="Times New Roman" panose="02020603050405020304" pitchFamily="18" charset="0"/>
              <a:ea typeface="Calibri" panose="020F0502020204030204" pitchFamily="34" charset="0"/>
            </a:rPr>
            <a:t> </a:t>
          </a:r>
          <a:r>
            <a:rPr lang="en-US" sz="3200" i="1" dirty="0" err="1">
              <a:solidFill>
                <a:schemeClr val="tx1"/>
              </a:solidFill>
              <a:effectLst/>
              <a:latin typeface="Times New Roman" panose="02020603050405020304" pitchFamily="18" charset="0"/>
              <a:ea typeface="Calibri" panose="020F0502020204030204" pitchFamily="34" charset="0"/>
            </a:rPr>
            <a:t>đoạn</a:t>
          </a:r>
          <a:r>
            <a:rPr lang="en-US" sz="3200" i="1" dirty="0">
              <a:solidFill>
                <a:schemeClr val="tx1"/>
              </a:solidFill>
              <a:effectLst/>
              <a:latin typeface="Times New Roman" panose="02020603050405020304" pitchFamily="18" charset="0"/>
              <a:ea typeface="Calibri" panose="020F0502020204030204" pitchFamily="34" charset="0"/>
            </a:rPr>
            <a:t>?</a:t>
          </a:r>
          <a:endParaRPr lang="en-US" sz="3200" dirty="0">
            <a:solidFill>
              <a:schemeClr val="tx1"/>
            </a:solidFill>
            <a:effectLst/>
            <a:latin typeface="Times New Roman" panose="02020603050405020304" pitchFamily="18" charset="0"/>
            <a:ea typeface="Times New Roman" panose="02020603050405020304" pitchFamily="18" charset="0"/>
          </a:endParaRPr>
        </a:p>
        <a:p>
          <a:r>
            <a:rPr lang="vi-VN" sz="3200" i="1" dirty="0">
              <a:solidFill>
                <a:schemeClr val="tx1"/>
              </a:solidFill>
              <a:effectLst/>
              <a:latin typeface="Times New Roman" panose="02020603050405020304" pitchFamily="18" charset="0"/>
              <a:ea typeface="Calibri" panose="020F0502020204030204" pitchFamily="34" charset="0"/>
            </a:rPr>
            <a:t>+ </a:t>
          </a:r>
          <a:r>
            <a:rPr lang="en-US" sz="3200" i="1" dirty="0" err="1">
              <a:solidFill>
                <a:schemeClr val="tx1"/>
              </a:solidFill>
              <a:effectLst/>
              <a:latin typeface="Times New Roman" panose="02020603050405020304" pitchFamily="18" charset="0"/>
              <a:ea typeface="Calibri" panose="020F0502020204030204" pitchFamily="34" charset="0"/>
            </a:rPr>
            <a:t>Những</a:t>
          </a:r>
          <a:r>
            <a:rPr lang="en-US" sz="3200" i="1" dirty="0">
              <a:solidFill>
                <a:schemeClr val="tx1"/>
              </a:solidFill>
              <a:effectLst/>
              <a:latin typeface="Times New Roman" panose="02020603050405020304" pitchFamily="18" charset="0"/>
              <a:ea typeface="Calibri" panose="020F0502020204030204" pitchFamily="34" charset="0"/>
            </a:rPr>
            <a:t> </a:t>
          </a:r>
          <a:r>
            <a:rPr lang="en-US" sz="3200" i="1" dirty="0" err="1">
              <a:solidFill>
                <a:schemeClr val="tx1"/>
              </a:solidFill>
              <a:effectLst/>
              <a:latin typeface="Times New Roman" panose="02020603050405020304" pitchFamily="18" charset="0"/>
              <a:ea typeface="Calibri" panose="020F0502020204030204" pitchFamily="34" charset="0"/>
            </a:rPr>
            <a:t>câu</a:t>
          </a:r>
          <a:r>
            <a:rPr lang="en-US" sz="3200" i="1" dirty="0">
              <a:solidFill>
                <a:schemeClr val="tx1"/>
              </a:solidFill>
              <a:effectLst/>
              <a:latin typeface="Times New Roman" panose="02020603050405020304" pitchFamily="18" charset="0"/>
              <a:ea typeface="Calibri" panose="020F0502020204030204" pitchFamily="34" charset="0"/>
            </a:rPr>
            <a:t> </a:t>
          </a:r>
          <a:r>
            <a:rPr lang="en-US" sz="3200" i="1" dirty="0" err="1">
              <a:solidFill>
                <a:schemeClr val="tx1"/>
              </a:solidFill>
              <a:effectLst/>
              <a:latin typeface="Times New Roman" panose="02020603050405020304" pitchFamily="18" charset="0"/>
              <a:ea typeface="Calibri" panose="020F0502020204030204" pitchFamily="34" charset="0"/>
            </a:rPr>
            <a:t>nào</a:t>
          </a:r>
          <a:r>
            <a:rPr lang="en-US" sz="3200" i="1" dirty="0">
              <a:solidFill>
                <a:schemeClr val="tx1"/>
              </a:solidFill>
              <a:effectLst/>
              <a:latin typeface="Times New Roman" panose="02020603050405020304" pitchFamily="18" charset="0"/>
              <a:ea typeface="Calibri" panose="020F0502020204030204" pitchFamily="34" charset="0"/>
            </a:rPr>
            <a:t> </a:t>
          </a:r>
          <a:r>
            <a:rPr lang="en-US" sz="3200" i="1" dirty="0" err="1">
              <a:solidFill>
                <a:schemeClr val="tx1"/>
              </a:solidFill>
              <a:effectLst/>
              <a:latin typeface="Times New Roman" panose="02020603050405020304" pitchFamily="18" charset="0"/>
              <a:ea typeface="Calibri" panose="020F0502020204030204" pitchFamily="34" charset="0"/>
            </a:rPr>
            <a:t>là</a:t>
          </a:r>
          <a:r>
            <a:rPr lang="en-US" sz="3200" i="1" dirty="0">
              <a:solidFill>
                <a:schemeClr val="tx1"/>
              </a:solidFill>
              <a:effectLst/>
              <a:latin typeface="Times New Roman" panose="02020603050405020304" pitchFamily="18" charset="0"/>
              <a:ea typeface="Calibri" panose="020F0502020204030204" pitchFamily="34" charset="0"/>
            </a:rPr>
            <a:t> </a:t>
          </a:r>
          <a:r>
            <a:rPr lang="en-US" sz="3200" i="1" dirty="0" err="1">
              <a:solidFill>
                <a:schemeClr val="tx1"/>
              </a:solidFill>
              <a:effectLst/>
              <a:latin typeface="Times New Roman" panose="02020603050405020304" pitchFamily="18" charset="0"/>
              <a:ea typeface="Calibri" panose="020F0502020204030204" pitchFamily="34" charset="0"/>
            </a:rPr>
            <a:t>kết</a:t>
          </a:r>
          <a:r>
            <a:rPr lang="en-US" sz="3200" i="1" dirty="0">
              <a:solidFill>
                <a:schemeClr val="tx1"/>
              </a:solidFill>
              <a:effectLst/>
              <a:latin typeface="Times New Roman" panose="02020603050405020304" pitchFamily="18" charset="0"/>
              <a:ea typeface="Calibri" panose="020F0502020204030204" pitchFamily="34" charset="0"/>
            </a:rPr>
            <a:t> </a:t>
          </a:r>
          <a:r>
            <a:rPr lang="en-US" sz="3200" i="1" dirty="0" err="1">
              <a:solidFill>
                <a:schemeClr val="tx1"/>
              </a:solidFill>
              <a:effectLst/>
              <a:latin typeface="Times New Roman" panose="02020603050405020304" pitchFamily="18" charset="0"/>
              <a:ea typeface="Calibri" panose="020F0502020204030204" pitchFamily="34" charset="0"/>
            </a:rPr>
            <a:t>đoạn</a:t>
          </a:r>
          <a:r>
            <a:rPr lang="en-US" sz="3200" i="1" dirty="0">
              <a:solidFill>
                <a:schemeClr val="tx1"/>
              </a:solidFill>
              <a:effectLst/>
              <a:latin typeface="Times New Roman" panose="02020603050405020304" pitchFamily="18" charset="0"/>
              <a:ea typeface="Calibri" panose="020F0502020204030204" pitchFamily="34" charset="0"/>
            </a:rPr>
            <a:t>?</a:t>
          </a:r>
          <a:endParaRPr lang="en-US" sz="3200" dirty="0">
            <a:solidFill>
              <a:schemeClr val="tx1"/>
            </a:solidFill>
            <a:effectLst/>
            <a:latin typeface="Times New Roman" panose="02020603050405020304" pitchFamily="18" charset="0"/>
            <a:ea typeface="Times New Roman" panose="02020603050405020304" pitchFamily="18" charset="0"/>
          </a:endParaRPr>
        </a:p>
        <a:p>
          <a:r>
            <a:rPr lang="vi-VN" sz="3200" i="1" dirty="0">
              <a:solidFill>
                <a:schemeClr val="tx1"/>
              </a:solidFill>
              <a:effectLst/>
              <a:latin typeface="Times New Roman" panose="02020603050405020304" pitchFamily="18" charset="0"/>
              <a:ea typeface="Calibri" panose="020F0502020204030204" pitchFamily="34" charset="0"/>
            </a:rPr>
            <a:t>-</a:t>
          </a:r>
          <a:r>
            <a:rPr lang="vi-VN" sz="3200" dirty="0">
              <a:solidFill>
                <a:schemeClr val="tx1"/>
              </a:solidFill>
              <a:effectLst/>
              <a:latin typeface="Times New Roman" panose="02020603050405020304" pitchFamily="18" charset="0"/>
              <a:ea typeface="Calibri" panose="020F0502020204030204" pitchFamily="34" charset="0"/>
            </a:rPr>
            <a:t> </a:t>
          </a:r>
          <a:r>
            <a:rPr lang="en-US" sz="3200" dirty="0">
              <a:solidFill>
                <a:schemeClr val="tx1"/>
              </a:solidFill>
              <a:effectLst/>
              <a:latin typeface="Times New Roman" panose="02020603050405020304" pitchFamily="18" charset="0"/>
              <a:ea typeface="Calibri" panose="020F0502020204030204" pitchFamily="34" charset="0"/>
            </a:rPr>
            <a:t> </a:t>
          </a:r>
          <a:r>
            <a:rPr lang="en-US" sz="3200" dirty="0" err="1">
              <a:solidFill>
                <a:schemeClr val="tx1"/>
              </a:solidFill>
              <a:effectLst/>
              <a:latin typeface="Times New Roman" panose="02020603050405020304" pitchFamily="18" charset="0"/>
              <a:ea typeface="Calibri" panose="020F0502020204030204" pitchFamily="34" charset="0"/>
            </a:rPr>
            <a:t>Chỉ</a:t>
          </a:r>
          <a:r>
            <a:rPr lang="en-US" sz="3200" dirty="0">
              <a:solidFill>
                <a:schemeClr val="tx1"/>
              </a:solidFill>
              <a:effectLst/>
              <a:latin typeface="Times New Roman" panose="02020603050405020304" pitchFamily="18" charset="0"/>
              <a:ea typeface="Calibri" panose="020F0502020204030204" pitchFamily="34" charset="0"/>
            </a:rPr>
            <a:t> ra </a:t>
          </a:r>
          <a:r>
            <a:rPr lang="en-US" sz="3200" dirty="0" err="1">
              <a:solidFill>
                <a:schemeClr val="tx1"/>
              </a:solidFill>
              <a:effectLst/>
              <a:latin typeface="Times New Roman" panose="02020603050405020304" pitchFamily="18" charset="0"/>
              <a:ea typeface="Calibri" panose="020F0502020204030204" pitchFamily="34" charset="0"/>
            </a:rPr>
            <a:t>nội</a:t>
          </a:r>
          <a:r>
            <a:rPr lang="en-US" sz="3200" dirty="0">
              <a:solidFill>
                <a:schemeClr val="tx1"/>
              </a:solidFill>
              <a:effectLst/>
              <a:latin typeface="Times New Roman" panose="02020603050405020304" pitchFamily="18" charset="0"/>
              <a:ea typeface="Calibri" panose="020F0502020204030204" pitchFamily="34" charset="0"/>
            </a:rPr>
            <a:t> dung </a:t>
          </a:r>
          <a:r>
            <a:rPr lang="en-US" sz="3200" dirty="0" err="1">
              <a:solidFill>
                <a:schemeClr val="tx1"/>
              </a:solidFill>
              <a:effectLst/>
              <a:latin typeface="Times New Roman" panose="02020603050405020304" pitchFamily="18" charset="0"/>
              <a:ea typeface="Calibri" panose="020F0502020204030204" pitchFamily="34" charset="0"/>
            </a:rPr>
            <a:t>của</a:t>
          </a:r>
          <a:r>
            <a:rPr lang="en-US" sz="3200" dirty="0">
              <a:solidFill>
                <a:schemeClr val="tx1"/>
              </a:solidFill>
              <a:effectLst/>
              <a:latin typeface="Times New Roman" panose="02020603050405020304" pitchFamily="18" charset="0"/>
              <a:ea typeface="Calibri" panose="020F0502020204030204" pitchFamily="34" charset="0"/>
            </a:rPr>
            <a:t> </a:t>
          </a:r>
          <a:r>
            <a:rPr lang="en-US" sz="3200" dirty="0" err="1">
              <a:solidFill>
                <a:schemeClr val="tx1"/>
              </a:solidFill>
              <a:effectLst/>
              <a:latin typeface="Times New Roman" panose="02020603050405020304" pitchFamily="18" charset="0"/>
              <a:ea typeface="Calibri" panose="020F0502020204030204" pitchFamily="34" charset="0"/>
            </a:rPr>
            <a:t>từng</a:t>
          </a:r>
          <a:r>
            <a:rPr lang="en-US" sz="3200" dirty="0">
              <a:solidFill>
                <a:schemeClr val="tx1"/>
              </a:solidFill>
              <a:effectLst/>
              <a:latin typeface="Times New Roman" panose="02020603050405020304" pitchFamily="18" charset="0"/>
              <a:ea typeface="Calibri" panose="020F0502020204030204" pitchFamily="34" charset="0"/>
            </a:rPr>
            <a:t> </a:t>
          </a:r>
          <a:r>
            <a:rPr lang="en-US" sz="3200" dirty="0" err="1">
              <a:solidFill>
                <a:schemeClr val="tx1"/>
              </a:solidFill>
              <a:effectLst/>
              <a:latin typeface="Times New Roman" panose="02020603050405020304" pitchFamily="18" charset="0"/>
              <a:ea typeface="Calibri" panose="020F0502020204030204" pitchFamily="34" charset="0"/>
            </a:rPr>
            <a:t>phần</a:t>
          </a:r>
          <a:r>
            <a:rPr lang="en-US" sz="3200" dirty="0">
              <a:solidFill>
                <a:schemeClr val="tx1"/>
              </a:solidFill>
              <a:effectLst/>
              <a:latin typeface="Times New Roman" panose="02020603050405020304" pitchFamily="18" charset="0"/>
              <a:ea typeface="Calibri" panose="020F0502020204030204" pitchFamily="34" charset="0"/>
            </a:rPr>
            <a:t>.</a:t>
          </a:r>
          <a:endParaRPr lang="en-US" sz="3200" dirty="0">
            <a:solidFill>
              <a:schemeClr val="tx1"/>
            </a:solidFill>
            <a:latin typeface="Times New Roman" panose="02020603050405020304" pitchFamily="18" charset="0"/>
            <a:cs typeface="Times New Roman" panose="02020603050405020304" pitchFamily="18" charset="0"/>
          </a:endParaRPr>
        </a:p>
      </dgm:t>
    </dgm:pt>
    <dgm:pt modelId="{F0D78A06-3432-4E5A-88C9-BCFE715A8713}" type="sibTrans" cxnId="{F3C118CA-595E-46C4-BE8D-737DE005CD57}">
      <dgm:prSet/>
      <dgm:spPr/>
      <dgm:t>
        <a:bodyPr/>
        <a:lstStyle/>
        <a:p>
          <a:endParaRPr lang="en-US"/>
        </a:p>
      </dgm:t>
    </dgm:pt>
    <dgm:pt modelId="{CC73C86C-06B5-4C92-8BA9-0176FE18765D}" type="parTrans" cxnId="{F3C118CA-595E-46C4-BE8D-737DE005CD57}">
      <dgm:prSet/>
      <dgm:spPr/>
      <dgm:t>
        <a:bodyPr/>
        <a:lstStyle/>
        <a:p>
          <a:endParaRPr lang="en-US"/>
        </a:p>
      </dgm:t>
    </dgm:pt>
    <dgm:pt modelId="{D173512F-2F6B-4976-A7D0-ACCA8510EA56}" type="pres">
      <dgm:prSet presAssocID="{9839C875-866E-4DB6-AB09-6651DD834CEF}" presName="Name0" presStyleCnt="0">
        <dgm:presLayoutVars>
          <dgm:dir/>
          <dgm:resizeHandles val="exact"/>
        </dgm:presLayoutVars>
      </dgm:prSet>
      <dgm:spPr/>
    </dgm:pt>
    <dgm:pt modelId="{1262AB1A-5341-4BF4-9E15-CC1AC477FBE8}" type="pres">
      <dgm:prSet presAssocID="{5D628AC3-0787-42C6-B95F-0BAB21B9BFB1}" presName="composite" presStyleCnt="0"/>
      <dgm:spPr/>
    </dgm:pt>
    <dgm:pt modelId="{D52452F7-A92F-48FA-B6EB-AF529BB98EA9}" type="pres">
      <dgm:prSet presAssocID="{5D628AC3-0787-42C6-B95F-0BAB21B9BFB1}" presName="rect1" presStyleLbl="trAlignAcc1" presStyleIdx="0" presStyleCnt="1" custScaleX="141950" custScaleY="180336" custLinFactNeighborX="-810" custLinFactNeighborY="-1674">
        <dgm:presLayoutVars>
          <dgm:bulletEnabled val="1"/>
        </dgm:presLayoutVars>
      </dgm:prSet>
      <dgm:spPr/>
    </dgm:pt>
    <dgm:pt modelId="{25337C25-B35D-4030-AD6B-77E563AC3BC3}" type="pres">
      <dgm:prSet presAssocID="{5D628AC3-0787-42C6-B95F-0BAB21B9BFB1}" presName="rect2" presStyleLbl="fgImgPlace1" presStyleIdx="0" presStyleCnt="1" custScaleX="53236" custScaleY="152096" custLinFactX="-81503" custLinFactNeighborX="-100000" custLinFactNeighborY="11151"/>
      <dgm:spPr>
        <a:blipFill rotWithShape="1">
          <a:blip xmlns:r="http://schemas.openxmlformats.org/officeDocument/2006/relationships" r:embed="rId1"/>
          <a:srcRect/>
          <a:stretch>
            <a:fillRect l="-2000" r="-2000"/>
          </a:stretch>
        </a:blipFill>
      </dgm:spPr>
    </dgm:pt>
  </dgm:ptLst>
  <dgm:cxnLst>
    <dgm:cxn modelId="{ABA45D2D-967F-4D5C-8176-F166AFBCD965}" type="presOf" srcId="{9839C875-866E-4DB6-AB09-6651DD834CEF}" destId="{D173512F-2F6B-4976-A7D0-ACCA8510EA56}" srcOrd="0" destOrd="0" presId="urn:microsoft.com/office/officeart/2008/layout/PictureStrips"/>
    <dgm:cxn modelId="{DAD07332-BC1B-4714-BD64-8A7E3A6CCE14}" type="presOf" srcId="{5D628AC3-0787-42C6-B95F-0BAB21B9BFB1}" destId="{D52452F7-A92F-48FA-B6EB-AF529BB98EA9}" srcOrd="0" destOrd="0" presId="urn:microsoft.com/office/officeart/2008/layout/PictureStrips"/>
    <dgm:cxn modelId="{F3C118CA-595E-46C4-BE8D-737DE005CD57}" srcId="{9839C875-866E-4DB6-AB09-6651DD834CEF}" destId="{5D628AC3-0787-42C6-B95F-0BAB21B9BFB1}" srcOrd="0" destOrd="0" parTransId="{CC73C86C-06B5-4C92-8BA9-0176FE18765D}" sibTransId="{F0D78A06-3432-4E5A-88C9-BCFE715A8713}"/>
    <dgm:cxn modelId="{3B88A385-31A4-4010-B3B0-6E7E83196C0A}" type="presParOf" srcId="{D173512F-2F6B-4976-A7D0-ACCA8510EA56}" destId="{1262AB1A-5341-4BF4-9E15-CC1AC477FBE8}" srcOrd="0" destOrd="0" presId="urn:microsoft.com/office/officeart/2008/layout/PictureStrips"/>
    <dgm:cxn modelId="{B47F07AA-D23A-4584-A375-90021CEF9089}" type="presParOf" srcId="{1262AB1A-5341-4BF4-9E15-CC1AC477FBE8}" destId="{D52452F7-A92F-48FA-B6EB-AF529BB98EA9}" srcOrd="0" destOrd="0" presId="urn:microsoft.com/office/officeart/2008/layout/PictureStrips"/>
    <dgm:cxn modelId="{6CB3FF40-F758-47FA-8ACC-539DADD0C7BF}" type="presParOf" srcId="{1262AB1A-5341-4BF4-9E15-CC1AC477FBE8}" destId="{25337C25-B35D-4030-AD6B-77E563AC3BC3}"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5080F6-5260-4CE8-AF09-DF94F9EAD1FA}" type="doc">
      <dgm:prSet loTypeId="urn:diagrams.loki3.com/BracketList" loCatId="list" qsTypeId="urn:microsoft.com/office/officeart/2005/8/quickstyle/3d2" qsCatId="3D" csTypeId="urn:microsoft.com/office/officeart/2005/8/colors/colorful4" csCatId="colorful" phldr="1"/>
      <dgm:spPr/>
      <dgm:t>
        <a:bodyPr/>
        <a:lstStyle/>
        <a:p>
          <a:endParaRPr lang="en-US"/>
        </a:p>
      </dgm:t>
    </dgm:pt>
    <dgm:pt modelId="{7BD8CF5B-F81D-4077-B99E-3334B9323388}">
      <dgm:prSet phldrT="[Text]" phldr="0" custT="1"/>
      <dgm:spPr/>
      <dgm:t>
        <a:bodyPr/>
        <a:lstStyle/>
        <a:p>
          <a:pPr algn="r"/>
          <a:r>
            <a:rPr lang="en-US" sz="40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Nội</a:t>
          </a:r>
          <a:r>
            <a:rPr lang="en-US" sz="4000" b="1" i="1" dirty="0">
              <a:latin typeface="Times New Roman" panose="02020603050405020304" pitchFamily="18" charset="0"/>
              <a:cs typeface="Times New Roman" panose="02020603050405020304" pitchFamily="18" charset="0"/>
            </a:rPr>
            <a:t> </a:t>
          </a:r>
          <a:r>
            <a:rPr lang="en-US" sz="4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dung</a:t>
          </a:r>
        </a:p>
      </dgm:t>
    </dgm:pt>
    <dgm:pt modelId="{039B9B78-C8FF-469F-B7E3-C5383653276F}" type="parTrans" cxnId="{BAC59AF6-6BC3-4224-BDF7-FB66DDD29FD5}">
      <dgm:prSet/>
      <dgm:spPr/>
      <dgm:t>
        <a:bodyPr/>
        <a:lstStyle/>
        <a:p>
          <a:endParaRPr lang="en-US"/>
        </a:p>
      </dgm:t>
    </dgm:pt>
    <dgm:pt modelId="{7ED79DC1-1FA4-4B27-BFD8-8C08DE299038}" type="sibTrans" cxnId="{BAC59AF6-6BC3-4224-BDF7-FB66DDD29FD5}">
      <dgm:prSet/>
      <dgm:spPr/>
      <dgm:t>
        <a:bodyPr/>
        <a:lstStyle/>
        <a:p>
          <a:endParaRPr lang="en-US"/>
        </a:p>
      </dgm:t>
    </dgm:pt>
    <dgm:pt modelId="{059EBBC6-CF4D-4ADE-B09B-D620B29799DA}">
      <dgm:prSet phldrT="[Text]" custT="1"/>
      <dgm:spPr/>
      <dgm:t>
        <a:bodyPr/>
        <a:lstStyle/>
        <a:p>
          <a:r>
            <a:rPr lang="vi-VN" sz="2800" b="1" dirty="0">
              <a:solidFill>
                <a:schemeClr val="tx1"/>
              </a:solidFill>
              <a:latin typeface="+mj-lt"/>
            </a:rPr>
            <a:t>Mở đoạn</a:t>
          </a:r>
          <a:r>
            <a:rPr lang="en-US" sz="2800" b="1" dirty="0">
              <a:solidFill>
                <a:schemeClr val="tx1"/>
              </a:solidFill>
              <a:latin typeface="+mj-lt"/>
            </a:rPr>
            <a:t> </a:t>
          </a:r>
          <a:r>
            <a:rPr lang="en-US" sz="2800" b="1" dirty="0">
              <a:solidFill>
                <a:schemeClr val="tx1"/>
              </a:solidFill>
              <a:latin typeface="Times New Roman" panose="02020603050405020304" pitchFamily="18" charset="0"/>
              <a:cs typeface="Times New Roman" panose="02020603050405020304" pitchFamily="18" charset="0"/>
            </a:rPr>
            <a:t>(</a:t>
          </a:r>
          <a:r>
            <a:rPr lang="en-US" sz="2800" b="1" dirty="0" err="1">
              <a:solidFill>
                <a:schemeClr val="tx1"/>
              </a:solidFill>
              <a:latin typeface="Times New Roman" panose="02020603050405020304" pitchFamily="18" charset="0"/>
              <a:cs typeface="Times New Roman" panose="02020603050405020304" pitchFamily="18" charset="0"/>
            </a:rPr>
            <a:t>Từ</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đầu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bất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diệt</a:t>
          </a:r>
          <a:r>
            <a:rPr lang="en-US" sz="2800" b="1"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mj-lt"/>
            </a:rPr>
            <a:t>: giới thiệu nhan đề bài thơ và tên tác giả.</a:t>
          </a:r>
          <a:endParaRPr lang="en-US" sz="2800" dirty="0">
            <a:solidFill>
              <a:schemeClr val="tx1"/>
            </a:solidFill>
            <a:latin typeface="+mj-lt"/>
          </a:endParaRPr>
        </a:p>
      </dgm:t>
    </dgm:pt>
    <dgm:pt modelId="{740913BD-B6CC-4756-8B41-D228DCF46B26}" type="parTrans" cxnId="{0BA4C649-1C41-4B0A-A7B4-31FB77695DAB}">
      <dgm:prSet/>
      <dgm:spPr/>
      <dgm:t>
        <a:bodyPr/>
        <a:lstStyle/>
        <a:p>
          <a:endParaRPr lang="en-US"/>
        </a:p>
      </dgm:t>
    </dgm:pt>
    <dgm:pt modelId="{1E68EE36-1890-482E-9D84-C07C9694DDC2}" type="sibTrans" cxnId="{0BA4C649-1C41-4B0A-A7B4-31FB77695DAB}">
      <dgm:prSet/>
      <dgm:spPr/>
      <dgm:t>
        <a:bodyPr/>
        <a:lstStyle/>
        <a:p>
          <a:endParaRPr lang="en-US"/>
        </a:p>
      </dgm:t>
    </dgm:pt>
    <dgm:pt modelId="{650680E3-7021-48B0-A568-038108B177B5}">
      <dgm:prSet custT="1"/>
      <dgm:spPr/>
      <dgm:t>
        <a:bodyPr/>
        <a:lstStyle/>
        <a:p>
          <a:r>
            <a:rPr lang="vi-VN" sz="2800" b="1" dirty="0">
              <a:solidFill>
                <a:schemeClr val="tx1"/>
              </a:solidFill>
              <a:latin typeface="+mj-lt"/>
            </a:rPr>
            <a:t>Thân đoạn</a:t>
          </a:r>
          <a:r>
            <a:rPr lang="en-US" sz="2800" b="1" dirty="0">
              <a:solidFill>
                <a:schemeClr val="tx1"/>
              </a:solidFill>
              <a:latin typeface="+mj-lt"/>
            </a:rPr>
            <a:t> (</a:t>
          </a:r>
          <a:r>
            <a:rPr lang="en-US" sz="2800" b="1" dirty="0" err="1">
              <a:solidFill>
                <a:schemeClr val="tx1"/>
              </a:solidFill>
              <a:latin typeface="Times New Roman" panose="02020603050405020304" pitchFamily="18" charset="0"/>
              <a:cs typeface="Times New Roman" panose="02020603050405020304" pitchFamily="18" charset="0"/>
            </a:rPr>
            <a:t>Đi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theo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câu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chuyện</a:t>
          </a:r>
          <a:r>
            <a:rPr lang="en-US" sz="2800" b="1" dirty="0">
              <a:solidFill>
                <a:schemeClr val="tx1"/>
              </a:solidFill>
              <a:latin typeface="Times New Roman" panose="02020603050405020304" pitchFamily="18" charset="0"/>
              <a:cs typeface="Times New Roman" panose="02020603050405020304" pitchFamily="18" charset="0"/>
            </a:rPr>
            <a:t>....</a:t>
          </a:r>
          <a:r>
            <a:rPr lang="en-US" sz="2800" b="1" dirty="0" err="1">
              <a:solidFill>
                <a:schemeClr val="tx1"/>
              </a:solidFill>
              <a:latin typeface="Times New Roman" panose="02020603050405020304" pitchFamily="18" charset="0"/>
              <a:cs typeface="Times New Roman" panose="02020603050405020304" pitchFamily="18" charset="0"/>
            </a:rPr>
            <a:t>một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người</a:t>
          </a:r>
          <a:r>
            <a:rPr lang="en-US" sz="2800" b="1" dirty="0">
              <a:solidFill>
                <a:schemeClr val="tx1"/>
              </a:solidFill>
              <a:latin typeface="Times New Roman" panose="02020603050405020304" pitchFamily="18" charset="0"/>
              <a:cs typeface="Times New Roman" panose="02020603050405020304" pitchFamily="18" charset="0"/>
            </a:rPr>
            <a:t> con </a:t>
          </a:r>
          <a:r>
            <a:rPr lang="en-US" sz="2800" b="1" dirty="0" err="1">
              <a:solidFill>
                <a:schemeClr val="tx1"/>
              </a:solidFill>
              <a:latin typeface="Times New Roman" panose="02020603050405020304" pitchFamily="18" charset="0"/>
              <a:cs typeface="Times New Roman" panose="02020603050405020304" pitchFamily="18" charset="0"/>
            </a:rPr>
            <a:t>đã</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dành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mẹ</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của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mình</a:t>
          </a:r>
          <a:r>
            <a:rPr lang="en-US" sz="2800" b="1"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mj-lt"/>
            </a:rPr>
            <a:t> </a:t>
          </a:r>
          <a:r>
            <a:rPr lang="en-US" sz="2800" dirty="0">
              <a:solidFill>
                <a:schemeClr val="tx1"/>
              </a:solidFill>
              <a:latin typeface="+mj-lt"/>
            </a:rPr>
            <a:t>T</a:t>
          </a:r>
          <a:r>
            <a:rPr lang="vi-VN" sz="2800" dirty="0">
              <a:solidFill>
                <a:schemeClr val="tx1"/>
              </a:solidFill>
              <a:latin typeface="+mj-lt"/>
            </a:rPr>
            <a:t>hể hiện cảm xúc chung về bài thơ</a:t>
          </a:r>
          <a:r>
            <a:rPr lang="en-US" sz="2800" dirty="0">
              <a:solidFill>
                <a:schemeClr val="tx1"/>
              </a:solidFill>
              <a:latin typeface="+mj-lt"/>
            </a:rPr>
            <a:t> </a:t>
          </a:r>
          <a:r>
            <a:rPr lang="en-US" sz="2800" dirty="0" err="1">
              <a:solidFill>
                <a:schemeClr val="tx1"/>
              </a:solidFill>
              <a:latin typeface="+mj-lt"/>
            </a:rPr>
            <a:t>và</a:t>
          </a:r>
          <a:r>
            <a:rPr lang="en-US" sz="2800" dirty="0">
              <a:solidFill>
                <a:schemeClr val="tx1"/>
              </a:solidFill>
              <a:latin typeface="+mj-lt"/>
            </a:rPr>
            <a:t> </a:t>
          </a:r>
          <a:r>
            <a:rPr lang="vi-VN" sz="2800" dirty="0">
              <a:solidFill>
                <a:schemeClr val="tx1"/>
              </a:solidFill>
              <a:latin typeface="+mj-lt"/>
            </a:rPr>
            <a:t>nêu các chi tiết mang tính tự sự và miêu tả trong bài thơ, đánh giá ý nghĩa của chúng; chỉ ra nét độc đáo trong tự sự và miêu tả của nhà thơ.</a:t>
          </a:r>
          <a:endParaRPr lang="en-US" sz="2800" dirty="0">
            <a:solidFill>
              <a:schemeClr val="tx1"/>
            </a:solidFill>
            <a:latin typeface="+mj-lt"/>
          </a:endParaRPr>
        </a:p>
      </dgm:t>
    </dgm:pt>
    <dgm:pt modelId="{CF1F6152-3D34-4A4E-8B8B-902A47347516}" type="parTrans" cxnId="{1171AA31-EA87-4564-8867-4FA3A283AFE0}">
      <dgm:prSet/>
      <dgm:spPr/>
      <dgm:t>
        <a:bodyPr/>
        <a:lstStyle/>
        <a:p>
          <a:endParaRPr lang="en-US"/>
        </a:p>
      </dgm:t>
    </dgm:pt>
    <dgm:pt modelId="{6D460EEE-8A73-436E-9F23-A0AA577A11C9}" type="sibTrans" cxnId="{1171AA31-EA87-4564-8867-4FA3A283AFE0}">
      <dgm:prSet/>
      <dgm:spPr/>
      <dgm:t>
        <a:bodyPr/>
        <a:lstStyle/>
        <a:p>
          <a:endParaRPr lang="en-US"/>
        </a:p>
      </dgm:t>
    </dgm:pt>
    <dgm:pt modelId="{BFC8EDF8-45E4-41F8-910C-A0F11F079CDE}">
      <dgm:prSet custT="1"/>
      <dgm:spPr/>
      <dgm:t>
        <a:bodyPr/>
        <a:lstStyle/>
        <a:p>
          <a:r>
            <a:rPr lang="vi-VN" sz="2800" b="1" dirty="0">
              <a:solidFill>
                <a:schemeClr val="tx1"/>
              </a:solidFill>
              <a:latin typeface="+mj-lt"/>
            </a:rPr>
            <a:t>Kết đoạn</a:t>
          </a:r>
          <a:r>
            <a:rPr lang="en-US" sz="2800" b="1" dirty="0">
              <a:solidFill>
                <a:schemeClr val="tx1"/>
              </a:solidFill>
              <a:latin typeface="+mj-lt"/>
            </a:rPr>
            <a:t> </a:t>
          </a:r>
          <a:r>
            <a:rPr lang="en-US" sz="2800" b="1" dirty="0">
              <a:solidFill>
                <a:schemeClr val="tx1"/>
              </a:solidFill>
              <a:latin typeface="Times New Roman" panose="02020603050405020304" pitchFamily="18" charset="0"/>
              <a:cs typeface="Times New Roman" panose="02020603050405020304" pitchFamily="18" charset="0"/>
            </a:rPr>
            <a:t>(</a:t>
          </a:r>
          <a:r>
            <a:rPr lang="en-US" sz="2800" b="1" dirty="0" err="1">
              <a:solidFill>
                <a:schemeClr val="tx1"/>
              </a:solidFill>
              <a:latin typeface="Times New Roman" panose="02020603050405020304" pitchFamily="18" charset="0"/>
              <a:cs typeface="Times New Roman" panose="02020603050405020304" pitchFamily="18" charset="0"/>
            </a:rPr>
            <a:t>còn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lại</a:t>
          </a:r>
          <a:r>
            <a:rPr lang="en-US" sz="2800" b="1" dirty="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mj-lt"/>
            </a:rPr>
            <a:t>: khái quát cảm xúc chung của người viết về bài thơ trong hình thức kể chuyện độc đáo của nó.</a:t>
          </a:r>
          <a:endParaRPr lang="en-US" sz="2800" dirty="0">
            <a:solidFill>
              <a:schemeClr val="tx1"/>
            </a:solidFill>
            <a:latin typeface="+mj-lt"/>
          </a:endParaRPr>
        </a:p>
      </dgm:t>
    </dgm:pt>
    <dgm:pt modelId="{0298015C-834E-49A5-AC1B-5F00D563A893}" type="parTrans" cxnId="{D927181D-683B-4615-87FF-EBD125B5AC02}">
      <dgm:prSet/>
      <dgm:spPr/>
      <dgm:t>
        <a:bodyPr/>
        <a:lstStyle/>
        <a:p>
          <a:endParaRPr lang="en-US"/>
        </a:p>
      </dgm:t>
    </dgm:pt>
    <dgm:pt modelId="{705D0250-AD1D-429D-A808-A56555A80D09}" type="sibTrans" cxnId="{D927181D-683B-4615-87FF-EBD125B5AC02}">
      <dgm:prSet/>
      <dgm:spPr/>
      <dgm:t>
        <a:bodyPr/>
        <a:lstStyle/>
        <a:p>
          <a:endParaRPr lang="en-US"/>
        </a:p>
      </dgm:t>
    </dgm:pt>
    <dgm:pt modelId="{81B8995E-AD4E-4F67-A61D-C97097F5E1BD}" type="pres">
      <dgm:prSet presAssocID="{495080F6-5260-4CE8-AF09-DF94F9EAD1FA}" presName="Name0" presStyleCnt="0">
        <dgm:presLayoutVars>
          <dgm:dir/>
          <dgm:animLvl val="lvl"/>
          <dgm:resizeHandles val="exact"/>
        </dgm:presLayoutVars>
      </dgm:prSet>
      <dgm:spPr/>
    </dgm:pt>
    <dgm:pt modelId="{C3398052-0AA8-49E1-BA7E-83EB71097E34}" type="pres">
      <dgm:prSet presAssocID="{7BD8CF5B-F81D-4077-B99E-3334B9323388}" presName="linNode" presStyleCnt="0"/>
      <dgm:spPr/>
    </dgm:pt>
    <dgm:pt modelId="{436CB955-54A8-4515-AE5B-0DCBC42A4FD4}" type="pres">
      <dgm:prSet presAssocID="{7BD8CF5B-F81D-4077-B99E-3334B9323388}" presName="parTx" presStyleLbl="revTx" presStyleIdx="0" presStyleCnt="1" custScaleX="97864">
        <dgm:presLayoutVars>
          <dgm:chMax val="1"/>
          <dgm:bulletEnabled val="1"/>
        </dgm:presLayoutVars>
      </dgm:prSet>
      <dgm:spPr/>
    </dgm:pt>
    <dgm:pt modelId="{8ED47D44-7DB9-4CD2-B322-E5D00BECFC90}" type="pres">
      <dgm:prSet presAssocID="{7BD8CF5B-F81D-4077-B99E-3334B9323388}" presName="bracket" presStyleLbl="parChTrans1D1" presStyleIdx="0" presStyleCnt="1"/>
      <dgm:spPr/>
    </dgm:pt>
    <dgm:pt modelId="{18ED22CE-B745-4BF4-8A06-886B1C67D45F}" type="pres">
      <dgm:prSet presAssocID="{7BD8CF5B-F81D-4077-B99E-3334B9323388}" presName="spH" presStyleCnt="0"/>
      <dgm:spPr/>
    </dgm:pt>
    <dgm:pt modelId="{00EB2F40-DE79-4DA1-9844-5D40E94DA44E}" type="pres">
      <dgm:prSet presAssocID="{7BD8CF5B-F81D-4077-B99E-3334B9323388}" presName="desTx" presStyleLbl="node1" presStyleIdx="0" presStyleCnt="1" custScaleX="113376" custScaleY="100115" custLinFactX="1950" custLinFactNeighborX="100000" custLinFactNeighborY="5590">
        <dgm:presLayoutVars>
          <dgm:bulletEnabled val="1"/>
        </dgm:presLayoutVars>
      </dgm:prSet>
      <dgm:spPr/>
    </dgm:pt>
  </dgm:ptLst>
  <dgm:cxnLst>
    <dgm:cxn modelId="{BC10521C-0EB6-4D14-AA05-2BEACDB1CDEE}" type="presOf" srcId="{650680E3-7021-48B0-A568-038108B177B5}" destId="{00EB2F40-DE79-4DA1-9844-5D40E94DA44E}" srcOrd="0" destOrd="1" presId="urn:diagrams.loki3.com/BracketList"/>
    <dgm:cxn modelId="{D927181D-683B-4615-87FF-EBD125B5AC02}" srcId="{7BD8CF5B-F81D-4077-B99E-3334B9323388}" destId="{BFC8EDF8-45E4-41F8-910C-A0F11F079CDE}" srcOrd="2" destOrd="0" parTransId="{0298015C-834E-49A5-AC1B-5F00D563A893}" sibTransId="{705D0250-AD1D-429D-A808-A56555A80D09}"/>
    <dgm:cxn modelId="{1171AA31-EA87-4564-8867-4FA3A283AFE0}" srcId="{7BD8CF5B-F81D-4077-B99E-3334B9323388}" destId="{650680E3-7021-48B0-A568-038108B177B5}" srcOrd="1" destOrd="0" parTransId="{CF1F6152-3D34-4A4E-8B8B-902A47347516}" sibTransId="{6D460EEE-8A73-436E-9F23-A0AA577A11C9}"/>
    <dgm:cxn modelId="{0BA4C649-1C41-4B0A-A7B4-31FB77695DAB}" srcId="{7BD8CF5B-F81D-4077-B99E-3334B9323388}" destId="{059EBBC6-CF4D-4ADE-B09B-D620B29799DA}" srcOrd="0" destOrd="0" parTransId="{740913BD-B6CC-4756-8B41-D228DCF46B26}" sibTransId="{1E68EE36-1890-482E-9D84-C07C9694DDC2}"/>
    <dgm:cxn modelId="{1A0D258F-3A1B-46D1-8B93-753C01AD5A76}" type="presOf" srcId="{059EBBC6-CF4D-4ADE-B09B-D620B29799DA}" destId="{00EB2F40-DE79-4DA1-9844-5D40E94DA44E}" srcOrd="0" destOrd="0" presId="urn:diagrams.loki3.com/BracketList"/>
    <dgm:cxn modelId="{F1FD4EAF-70B7-4603-BCB7-43DC4E029461}" type="presOf" srcId="{7BD8CF5B-F81D-4077-B99E-3334B9323388}" destId="{436CB955-54A8-4515-AE5B-0DCBC42A4FD4}" srcOrd="0" destOrd="0" presId="urn:diagrams.loki3.com/BracketList"/>
    <dgm:cxn modelId="{941FB3D7-7429-4ADD-866A-EC95A8EB3DEC}" type="presOf" srcId="{495080F6-5260-4CE8-AF09-DF94F9EAD1FA}" destId="{81B8995E-AD4E-4F67-A61D-C97097F5E1BD}" srcOrd="0" destOrd="0" presId="urn:diagrams.loki3.com/BracketList"/>
    <dgm:cxn modelId="{75CAAEDD-6F3C-42AF-B00B-488A0BDA1C58}" type="presOf" srcId="{BFC8EDF8-45E4-41F8-910C-A0F11F079CDE}" destId="{00EB2F40-DE79-4DA1-9844-5D40E94DA44E}" srcOrd="0" destOrd="2" presId="urn:diagrams.loki3.com/BracketList"/>
    <dgm:cxn modelId="{BAC59AF6-6BC3-4224-BDF7-FB66DDD29FD5}" srcId="{495080F6-5260-4CE8-AF09-DF94F9EAD1FA}" destId="{7BD8CF5B-F81D-4077-B99E-3334B9323388}" srcOrd="0" destOrd="0" parTransId="{039B9B78-C8FF-469F-B7E3-C5383653276F}" sibTransId="{7ED79DC1-1FA4-4B27-BFD8-8C08DE299038}"/>
    <dgm:cxn modelId="{BA768396-E39B-46C3-957E-C9637558055A}" type="presParOf" srcId="{81B8995E-AD4E-4F67-A61D-C97097F5E1BD}" destId="{C3398052-0AA8-49E1-BA7E-83EB71097E34}" srcOrd="0" destOrd="0" presId="urn:diagrams.loki3.com/BracketList"/>
    <dgm:cxn modelId="{5A7639B2-0F03-4918-9E8F-A76593901B90}" type="presParOf" srcId="{C3398052-0AA8-49E1-BA7E-83EB71097E34}" destId="{436CB955-54A8-4515-AE5B-0DCBC42A4FD4}" srcOrd="0" destOrd="0" presId="urn:diagrams.loki3.com/BracketList"/>
    <dgm:cxn modelId="{4C2CB01A-6A8E-459C-A4F1-F0526AAC0A2B}" type="presParOf" srcId="{C3398052-0AA8-49E1-BA7E-83EB71097E34}" destId="{8ED47D44-7DB9-4CD2-B322-E5D00BECFC90}" srcOrd="1" destOrd="0" presId="urn:diagrams.loki3.com/BracketList"/>
    <dgm:cxn modelId="{DECB4C64-20D7-422C-B5F2-82B3EFE748B1}" type="presParOf" srcId="{C3398052-0AA8-49E1-BA7E-83EB71097E34}" destId="{18ED22CE-B745-4BF4-8A06-886B1C67D45F}" srcOrd="2" destOrd="0" presId="urn:diagrams.loki3.com/BracketList"/>
    <dgm:cxn modelId="{D08B30BB-878D-4C8C-B5B4-40A70BF3DB64}" type="presParOf" srcId="{C3398052-0AA8-49E1-BA7E-83EB71097E34}" destId="{00EB2F40-DE79-4DA1-9844-5D40E94DA44E}"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84F0CA4-82F5-4993-815A-2A50096EE293}" type="doc">
      <dgm:prSet loTypeId="urn:microsoft.com/office/officeart/2005/8/layout/hierarchy3" loCatId="hierarchy" qsTypeId="urn:microsoft.com/office/officeart/2005/8/quickstyle/simple1#51" qsCatId="simple" csTypeId="urn:microsoft.com/office/officeart/2005/8/colors/accent1_2#32" csCatId="accent1" phldr="1"/>
      <dgm:spPr/>
      <dgm:t>
        <a:bodyPr/>
        <a:lstStyle/>
        <a:p>
          <a:endParaRPr lang="en-US"/>
        </a:p>
      </dgm:t>
    </dgm:pt>
    <dgm:pt modelId="{F9E54E13-A4C2-476D-AB5F-F69F82F868E2}">
      <dgm:prSet phldrT="[Text]" custT="1"/>
      <dgm:spPr/>
      <dgm:t>
        <a:bodyPr/>
        <a:lstStyle/>
        <a:p>
          <a:pPr algn="l"/>
          <a:r>
            <a:rPr lang="en-US" sz="2800" b="1" dirty="0" err="1">
              <a:latin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cs typeface="Times New Roman" panose="02020603050405020304" pitchFamily="18" charset="0"/>
            </a:rPr>
            <a:t> 1: </a:t>
          </a:r>
          <a:r>
            <a:rPr lang="en-US" sz="2800" b="1" dirty="0" err="1">
              <a:latin typeface="Times New Roman" panose="02020603050405020304" pitchFamily="18" charset="0"/>
              <a:cs typeface="Times New Roman" panose="02020603050405020304" pitchFamily="18" charset="0"/>
            </a:rPr>
            <a:t>Lựa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chọn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endParaRPr lang="en-US" sz="2800" dirty="0">
            <a:latin typeface="Times New Roman" panose="02020603050405020304" pitchFamily="18" charset="0"/>
            <a:cs typeface="Times New Roman" panose="02020603050405020304" pitchFamily="18" charset="0"/>
          </a:endParaRPr>
        </a:p>
      </dgm:t>
    </dgm:pt>
    <dgm:pt modelId="{84528850-56FE-491F-A4B1-C99D6AC4E059}" type="parTrans" cxnId="{35220186-87C3-4AC9-87DB-396F7A4B6669}">
      <dgm:prSet/>
      <dgm:spPr/>
      <dgm:t>
        <a:bodyPr/>
        <a:lstStyle/>
        <a:p>
          <a:endParaRPr lang="en-US"/>
        </a:p>
      </dgm:t>
    </dgm:pt>
    <dgm:pt modelId="{D1F56009-379A-42B3-96EE-EA2507FAC4FA}" type="sibTrans" cxnId="{35220186-87C3-4AC9-87DB-396F7A4B6669}">
      <dgm:prSet/>
      <dgm:spPr/>
      <dgm:t>
        <a:bodyPr/>
        <a:lstStyle/>
        <a:p>
          <a:endParaRPr lang="en-US"/>
        </a:p>
      </dgm:t>
    </dgm:pt>
    <dgm:pt modelId="{F526A1A8-D859-47FB-A81D-3C5FAE0B432C}">
      <dgm:prSet phldrT="[Text]" custT="1"/>
      <dgm:spPr/>
      <dgm:t>
        <a:bodyPr/>
        <a:lstStyle/>
        <a:p>
          <a:pPr algn="l"/>
          <a:r>
            <a:rPr lang="en-US" sz="2800" dirty="0">
              <a:latin typeface="Times New Roman" panose="02020603050405020304" pitchFamily="18" charset="0"/>
              <a:cs typeface="Times New Roman" panose="02020603050405020304" pitchFamily="18" charset="0"/>
            </a:rPr>
            <a:t>X</a:t>
          </a:r>
          <a:r>
            <a:rPr lang="vi-VN" sz="2800" dirty="0">
              <a:latin typeface="Times New Roman" panose="02020603050405020304" pitchFamily="18" charset="0"/>
              <a:cs typeface="Times New Roman" panose="02020603050405020304" pitchFamily="18" charset="0"/>
            </a:rPr>
            <a:t>ác định mục đích viế</a:t>
          </a:r>
          <a:r>
            <a:rPr lang="en-US" sz="2800" dirty="0">
              <a:latin typeface="Times New Roman" panose="02020603050405020304" pitchFamily="18" charset="0"/>
              <a:cs typeface="Times New Roman" panose="02020603050405020304" pitchFamily="18" charset="0"/>
            </a:rPr>
            <a:t>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dgm:t>
    </dgm:pt>
    <dgm:pt modelId="{F0A40C54-6F57-4708-89B8-C626D640DD6D}" type="parTrans" cxnId="{04220B99-12C2-4ABD-8EB4-8F01057D18E9}">
      <dgm:prSet/>
      <dgm:spPr/>
      <dgm:t>
        <a:bodyPr/>
        <a:lstStyle/>
        <a:p>
          <a:endParaRPr lang="en-US"/>
        </a:p>
      </dgm:t>
    </dgm:pt>
    <dgm:pt modelId="{264B1FE0-2112-4636-B207-C450E1D9B513}" type="sibTrans" cxnId="{04220B99-12C2-4ABD-8EB4-8F01057D18E9}">
      <dgm:prSet/>
      <dgm:spPr/>
      <dgm:t>
        <a:bodyPr/>
        <a:lstStyle/>
        <a:p>
          <a:endParaRPr lang="en-US"/>
        </a:p>
      </dgm:t>
    </dgm:pt>
    <dgm:pt modelId="{00D124AC-6CDA-419E-8D15-D2FCED325E5D}">
      <dgm:prSet phldrT="[Text]" custT="1"/>
      <dgm:spPr/>
      <dgm:t>
        <a:bodyPr/>
        <a:lstStyle/>
        <a:p>
          <a:pPr algn="l"/>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ai</a:t>
          </a:r>
          <a:r>
            <a:rPr lang="en-US" sz="2800" dirty="0">
              <a:latin typeface="Times New Roman" panose="02020603050405020304" pitchFamily="18" charset="0"/>
              <a:cs typeface="Times New Roman" panose="02020603050405020304" pitchFamily="18" charset="0"/>
            </a:rPr>
            <a:t>?</a:t>
          </a:r>
        </a:p>
      </dgm:t>
    </dgm:pt>
    <dgm:pt modelId="{4AC0E5DA-8E2F-420A-BE66-CD3CC63AE725}" type="parTrans" cxnId="{F594A3FD-759D-43AE-8DC4-3B63FDF9C961}">
      <dgm:prSet/>
      <dgm:spPr/>
      <dgm:t>
        <a:bodyPr/>
        <a:lstStyle/>
        <a:p>
          <a:endParaRPr lang="en-US"/>
        </a:p>
      </dgm:t>
    </dgm:pt>
    <dgm:pt modelId="{CE3E6230-5D8E-4D45-BB75-D93B3856FBDF}" type="sibTrans" cxnId="{F594A3FD-759D-43AE-8DC4-3B63FDF9C961}">
      <dgm:prSet/>
      <dgm:spPr/>
      <dgm:t>
        <a:bodyPr/>
        <a:lstStyle/>
        <a:p>
          <a:endParaRPr lang="en-US"/>
        </a:p>
      </dgm:t>
    </dgm:pt>
    <dgm:pt modelId="{3F96B686-9CA7-4B95-B5C3-DF29A3E82F49}">
      <dgm:prSet phldrT="[Text]" custT="1"/>
      <dgm:spPr/>
      <dgm:t>
        <a:bodyPr/>
        <a:lstStyle/>
        <a:p>
          <a:pPr algn="l"/>
          <a:r>
            <a:rPr lang="en-US" sz="2800" dirty="0" err="1">
              <a:latin typeface="Times New Roman" panose="02020603050405020304" pitchFamily="18" charset="0"/>
              <a:cs typeface="Times New Roman" panose="02020603050405020304" pitchFamily="18" charset="0"/>
            </a:rPr>
            <a:t>Lựa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dgm:t>
    </dgm:pt>
    <dgm:pt modelId="{81D0DF85-235B-4176-A1CF-25D3D312FB39}" type="parTrans" cxnId="{4C0D449C-49DF-4E1B-BB61-059814C592FD}">
      <dgm:prSet/>
      <dgm:spPr/>
      <dgm:t>
        <a:bodyPr/>
        <a:lstStyle/>
        <a:p>
          <a:endParaRPr lang="en-US"/>
        </a:p>
      </dgm:t>
    </dgm:pt>
    <dgm:pt modelId="{692CBC9B-1DAB-486E-B247-724B854B0C64}" type="sibTrans" cxnId="{4C0D449C-49DF-4E1B-BB61-059814C592FD}">
      <dgm:prSet/>
      <dgm:spPr/>
      <dgm:t>
        <a:bodyPr/>
        <a:lstStyle/>
        <a:p>
          <a:endParaRPr lang="en-US"/>
        </a:p>
      </dgm:t>
    </dgm:pt>
    <dgm:pt modelId="{9D5AD58C-B4C2-4909-82E9-038D9676E0AA}" type="pres">
      <dgm:prSet presAssocID="{784F0CA4-82F5-4993-815A-2A50096EE293}" presName="diagram" presStyleCnt="0">
        <dgm:presLayoutVars>
          <dgm:chPref val="1"/>
          <dgm:dir/>
          <dgm:animOne val="branch"/>
          <dgm:animLvl val="lvl"/>
          <dgm:resizeHandles/>
        </dgm:presLayoutVars>
      </dgm:prSet>
      <dgm:spPr/>
    </dgm:pt>
    <dgm:pt modelId="{0955BCE1-F07D-4546-A979-39EC4C57E028}" type="pres">
      <dgm:prSet presAssocID="{F9E54E13-A4C2-476D-AB5F-F69F82F868E2}" presName="root" presStyleCnt="0"/>
      <dgm:spPr/>
    </dgm:pt>
    <dgm:pt modelId="{B8E123CD-639B-4D40-A0A0-4820650B31A4}" type="pres">
      <dgm:prSet presAssocID="{F9E54E13-A4C2-476D-AB5F-F69F82F868E2}" presName="rootComposite" presStyleCnt="0"/>
      <dgm:spPr/>
    </dgm:pt>
    <dgm:pt modelId="{C3E8E24F-23B0-458B-A10E-CF98A3E95534}" type="pres">
      <dgm:prSet presAssocID="{F9E54E13-A4C2-476D-AB5F-F69F82F868E2}" presName="rootText" presStyleLbl="node1" presStyleIdx="0" presStyleCnt="1" custScaleX="218651" custScaleY="75005" custLinFactNeighborX="-7817" custLinFactNeighborY="3365"/>
      <dgm:spPr/>
    </dgm:pt>
    <dgm:pt modelId="{8CFFF847-0BD3-42DE-94CF-71772338EF0C}" type="pres">
      <dgm:prSet presAssocID="{F9E54E13-A4C2-476D-AB5F-F69F82F868E2}" presName="rootConnector" presStyleLbl="node1" presStyleIdx="0" presStyleCnt="1"/>
      <dgm:spPr/>
    </dgm:pt>
    <dgm:pt modelId="{CBF80180-7A79-4012-8FFD-3AB53F2F5A19}" type="pres">
      <dgm:prSet presAssocID="{F9E54E13-A4C2-476D-AB5F-F69F82F868E2}" presName="childShape" presStyleCnt="0"/>
      <dgm:spPr/>
    </dgm:pt>
    <dgm:pt modelId="{C731642F-9E60-4056-9CB2-488EC3F3FF04}" type="pres">
      <dgm:prSet presAssocID="{F0A40C54-6F57-4708-89B8-C626D640DD6D}" presName="Name13" presStyleLbl="parChTrans1D2" presStyleIdx="0" presStyleCnt="3"/>
      <dgm:spPr/>
    </dgm:pt>
    <dgm:pt modelId="{A3AE10CE-F100-4D02-AF60-98545D963856}" type="pres">
      <dgm:prSet presAssocID="{F526A1A8-D859-47FB-A81D-3C5FAE0B432C}" presName="childText" presStyleLbl="bgAcc1" presStyleIdx="0" presStyleCnt="3" custScaleX="407628">
        <dgm:presLayoutVars>
          <dgm:bulletEnabled val="1"/>
        </dgm:presLayoutVars>
      </dgm:prSet>
      <dgm:spPr/>
    </dgm:pt>
    <dgm:pt modelId="{7EDC1A56-6561-42A7-A01C-1CCC51F2A796}" type="pres">
      <dgm:prSet presAssocID="{4AC0E5DA-8E2F-420A-BE66-CD3CC63AE725}" presName="Name13" presStyleLbl="parChTrans1D2" presStyleIdx="1" presStyleCnt="3"/>
      <dgm:spPr/>
    </dgm:pt>
    <dgm:pt modelId="{F78AAB5A-4034-4D6E-99CB-75668AF29628}" type="pres">
      <dgm:prSet presAssocID="{00D124AC-6CDA-419E-8D15-D2FCED325E5D}" presName="childText" presStyleLbl="bgAcc1" presStyleIdx="1" presStyleCnt="3" custScaleX="406220" custScaleY="135971">
        <dgm:presLayoutVars>
          <dgm:bulletEnabled val="1"/>
        </dgm:presLayoutVars>
      </dgm:prSet>
      <dgm:spPr/>
    </dgm:pt>
    <dgm:pt modelId="{AC28A8E3-EBC9-4824-A8C8-7B60DB0BFD5C}" type="pres">
      <dgm:prSet presAssocID="{81D0DF85-235B-4176-A1CF-25D3D312FB39}" presName="Name13" presStyleLbl="parChTrans1D2" presStyleIdx="2" presStyleCnt="3"/>
      <dgm:spPr/>
    </dgm:pt>
    <dgm:pt modelId="{A6DA3D7E-33CE-4BFD-958E-245EAB8B71F3}" type="pres">
      <dgm:prSet presAssocID="{3F96B686-9CA7-4B95-B5C3-DF29A3E82F49}" presName="childText" presStyleLbl="bgAcc1" presStyleIdx="2" presStyleCnt="3" custScaleX="487822" custScaleY="69447">
        <dgm:presLayoutVars>
          <dgm:bulletEnabled val="1"/>
        </dgm:presLayoutVars>
      </dgm:prSet>
      <dgm:spPr/>
    </dgm:pt>
  </dgm:ptLst>
  <dgm:cxnLst>
    <dgm:cxn modelId="{3D934529-DA13-45B3-ABE4-2C46FF9308C6}" type="presOf" srcId="{F526A1A8-D859-47FB-A81D-3C5FAE0B432C}" destId="{A3AE10CE-F100-4D02-AF60-98545D963856}" srcOrd="0" destOrd="0" presId="urn:microsoft.com/office/officeart/2005/8/layout/hierarchy3"/>
    <dgm:cxn modelId="{AC188776-5281-4026-B2D5-F5299EC03529}" type="presOf" srcId="{4AC0E5DA-8E2F-420A-BE66-CD3CC63AE725}" destId="{7EDC1A56-6561-42A7-A01C-1CCC51F2A796}" srcOrd="0" destOrd="0" presId="urn:microsoft.com/office/officeart/2005/8/layout/hierarchy3"/>
    <dgm:cxn modelId="{35220186-87C3-4AC9-87DB-396F7A4B6669}" srcId="{784F0CA4-82F5-4993-815A-2A50096EE293}" destId="{F9E54E13-A4C2-476D-AB5F-F69F82F868E2}" srcOrd="0" destOrd="0" parTransId="{84528850-56FE-491F-A4B1-C99D6AC4E059}" sibTransId="{D1F56009-379A-42B3-96EE-EA2507FAC4FA}"/>
    <dgm:cxn modelId="{31A8FE94-9B2C-455F-981C-C1B53F52FCA8}" type="presOf" srcId="{00D124AC-6CDA-419E-8D15-D2FCED325E5D}" destId="{F78AAB5A-4034-4D6E-99CB-75668AF29628}" srcOrd="0" destOrd="0" presId="urn:microsoft.com/office/officeart/2005/8/layout/hierarchy3"/>
    <dgm:cxn modelId="{04220B99-12C2-4ABD-8EB4-8F01057D18E9}" srcId="{F9E54E13-A4C2-476D-AB5F-F69F82F868E2}" destId="{F526A1A8-D859-47FB-A81D-3C5FAE0B432C}" srcOrd="0" destOrd="0" parTransId="{F0A40C54-6F57-4708-89B8-C626D640DD6D}" sibTransId="{264B1FE0-2112-4636-B207-C450E1D9B513}"/>
    <dgm:cxn modelId="{4C0D449C-49DF-4E1B-BB61-059814C592FD}" srcId="{F9E54E13-A4C2-476D-AB5F-F69F82F868E2}" destId="{3F96B686-9CA7-4B95-B5C3-DF29A3E82F49}" srcOrd="2" destOrd="0" parTransId="{81D0DF85-235B-4176-A1CF-25D3D312FB39}" sibTransId="{692CBC9B-1DAB-486E-B247-724B854B0C64}"/>
    <dgm:cxn modelId="{B62F059F-A88B-4681-A60D-11E68FC7AA3B}" type="presOf" srcId="{F0A40C54-6F57-4708-89B8-C626D640DD6D}" destId="{C731642F-9E60-4056-9CB2-488EC3F3FF04}" srcOrd="0" destOrd="0" presId="urn:microsoft.com/office/officeart/2005/8/layout/hierarchy3"/>
    <dgm:cxn modelId="{D8A90FAF-BFA2-4386-B3CA-5AB82DD8B025}" type="presOf" srcId="{784F0CA4-82F5-4993-815A-2A50096EE293}" destId="{9D5AD58C-B4C2-4909-82E9-038D9676E0AA}" srcOrd="0" destOrd="0" presId="urn:microsoft.com/office/officeart/2005/8/layout/hierarchy3"/>
    <dgm:cxn modelId="{9A4326BB-0406-42FC-9880-DDCCF5156BB0}" type="presOf" srcId="{F9E54E13-A4C2-476D-AB5F-F69F82F868E2}" destId="{C3E8E24F-23B0-458B-A10E-CF98A3E95534}" srcOrd="0" destOrd="0" presId="urn:microsoft.com/office/officeart/2005/8/layout/hierarchy3"/>
    <dgm:cxn modelId="{636438D5-61A3-4A1C-820E-1CE4E66C24F5}" type="presOf" srcId="{81D0DF85-235B-4176-A1CF-25D3D312FB39}" destId="{AC28A8E3-EBC9-4824-A8C8-7B60DB0BFD5C}" srcOrd="0" destOrd="0" presId="urn:microsoft.com/office/officeart/2005/8/layout/hierarchy3"/>
    <dgm:cxn modelId="{AD0154E0-A8E2-4E5E-9FC4-02D47187B34D}" type="presOf" srcId="{3F96B686-9CA7-4B95-B5C3-DF29A3E82F49}" destId="{A6DA3D7E-33CE-4BFD-958E-245EAB8B71F3}" srcOrd="0" destOrd="0" presId="urn:microsoft.com/office/officeart/2005/8/layout/hierarchy3"/>
    <dgm:cxn modelId="{A193C7FB-8292-4A98-A311-95D5D2056A17}" type="presOf" srcId="{F9E54E13-A4C2-476D-AB5F-F69F82F868E2}" destId="{8CFFF847-0BD3-42DE-94CF-71772338EF0C}" srcOrd="1" destOrd="0" presId="urn:microsoft.com/office/officeart/2005/8/layout/hierarchy3"/>
    <dgm:cxn modelId="{F594A3FD-759D-43AE-8DC4-3B63FDF9C961}" srcId="{F9E54E13-A4C2-476D-AB5F-F69F82F868E2}" destId="{00D124AC-6CDA-419E-8D15-D2FCED325E5D}" srcOrd="1" destOrd="0" parTransId="{4AC0E5DA-8E2F-420A-BE66-CD3CC63AE725}" sibTransId="{CE3E6230-5D8E-4D45-BB75-D93B3856FBDF}"/>
    <dgm:cxn modelId="{403D4960-DFFA-4F2C-B2C5-72A613F32CD4}" type="presParOf" srcId="{9D5AD58C-B4C2-4909-82E9-038D9676E0AA}" destId="{0955BCE1-F07D-4546-A979-39EC4C57E028}" srcOrd="0" destOrd="0" presId="urn:microsoft.com/office/officeart/2005/8/layout/hierarchy3"/>
    <dgm:cxn modelId="{C423E42C-E023-4DD4-ABA8-7168F91E30D6}" type="presParOf" srcId="{0955BCE1-F07D-4546-A979-39EC4C57E028}" destId="{B8E123CD-639B-4D40-A0A0-4820650B31A4}" srcOrd="0" destOrd="0" presId="urn:microsoft.com/office/officeart/2005/8/layout/hierarchy3"/>
    <dgm:cxn modelId="{340278C2-CA19-4272-A1AE-0209CE044C2F}" type="presParOf" srcId="{B8E123CD-639B-4D40-A0A0-4820650B31A4}" destId="{C3E8E24F-23B0-458B-A10E-CF98A3E95534}" srcOrd="0" destOrd="0" presId="urn:microsoft.com/office/officeart/2005/8/layout/hierarchy3"/>
    <dgm:cxn modelId="{4BFE631B-7728-4962-A863-55DD248395DC}" type="presParOf" srcId="{B8E123CD-639B-4D40-A0A0-4820650B31A4}" destId="{8CFFF847-0BD3-42DE-94CF-71772338EF0C}" srcOrd="1" destOrd="0" presId="urn:microsoft.com/office/officeart/2005/8/layout/hierarchy3"/>
    <dgm:cxn modelId="{42695906-0D1B-42FD-AB2D-64ECBD3F1B95}" type="presParOf" srcId="{0955BCE1-F07D-4546-A979-39EC4C57E028}" destId="{CBF80180-7A79-4012-8FFD-3AB53F2F5A19}" srcOrd="1" destOrd="0" presId="urn:microsoft.com/office/officeart/2005/8/layout/hierarchy3"/>
    <dgm:cxn modelId="{CEED5BF2-21E4-4BE9-9C48-298BE99BEA90}" type="presParOf" srcId="{CBF80180-7A79-4012-8FFD-3AB53F2F5A19}" destId="{C731642F-9E60-4056-9CB2-488EC3F3FF04}" srcOrd="0" destOrd="0" presId="urn:microsoft.com/office/officeart/2005/8/layout/hierarchy3"/>
    <dgm:cxn modelId="{3677A4CB-5B37-402A-A629-21560F1D4E10}" type="presParOf" srcId="{CBF80180-7A79-4012-8FFD-3AB53F2F5A19}" destId="{A3AE10CE-F100-4D02-AF60-98545D963856}" srcOrd="1" destOrd="0" presId="urn:microsoft.com/office/officeart/2005/8/layout/hierarchy3"/>
    <dgm:cxn modelId="{2FC428C6-03A7-4618-AFB3-00F7E38FC711}" type="presParOf" srcId="{CBF80180-7A79-4012-8FFD-3AB53F2F5A19}" destId="{7EDC1A56-6561-42A7-A01C-1CCC51F2A796}" srcOrd="2" destOrd="0" presId="urn:microsoft.com/office/officeart/2005/8/layout/hierarchy3"/>
    <dgm:cxn modelId="{BF852ED0-1C6D-4F5A-8177-94CC6EBFEFD4}" type="presParOf" srcId="{CBF80180-7A79-4012-8FFD-3AB53F2F5A19}" destId="{F78AAB5A-4034-4D6E-99CB-75668AF29628}" srcOrd="3" destOrd="0" presId="urn:microsoft.com/office/officeart/2005/8/layout/hierarchy3"/>
    <dgm:cxn modelId="{9EFFED2C-786A-46DD-90A7-1671CCBF8D12}" type="presParOf" srcId="{CBF80180-7A79-4012-8FFD-3AB53F2F5A19}" destId="{AC28A8E3-EBC9-4824-A8C8-7B60DB0BFD5C}" srcOrd="4" destOrd="0" presId="urn:microsoft.com/office/officeart/2005/8/layout/hierarchy3"/>
    <dgm:cxn modelId="{C0D1CC75-36EA-488D-9FF3-BA31223803FF}" type="presParOf" srcId="{CBF80180-7A79-4012-8FFD-3AB53F2F5A19}" destId="{A6DA3D7E-33CE-4BFD-958E-245EAB8B71F3}"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84F0CA4-82F5-4993-815A-2A50096EE293}" type="doc">
      <dgm:prSet loTypeId="urn:microsoft.com/office/officeart/2005/8/layout/hierarchy3" loCatId="hierarchy" qsTypeId="urn:microsoft.com/office/officeart/2005/8/quickstyle/simple1#51" qsCatId="simple" csTypeId="urn:microsoft.com/office/officeart/2005/8/colors/accent1_2#32" csCatId="accent1" phldr="1"/>
      <dgm:spPr/>
      <dgm:t>
        <a:bodyPr/>
        <a:lstStyle/>
        <a:p>
          <a:endParaRPr lang="en-US"/>
        </a:p>
      </dgm:t>
    </dgm:pt>
    <dgm:pt modelId="{F9E54E13-A4C2-476D-AB5F-F69F82F868E2}">
      <dgm:prSet phldrT="[Text]" custT="1"/>
      <dgm:spPr/>
      <dgm:t>
        <a:bodyPr/>
        <a:lstStyle/>
        <a:p>
          <a:pPr algn="l"/>
          <a:r>
            <a:rPr lang="en-US" sz="2800" b="1" dirty="0" err="1">
              <a:latin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cs typeface="Times New Roman" panose="02020603050405020304" pitchFamily="18" charset="0"/>
            </a:rPr>
            <a:t> 1: </a:t>
          </a:r>
          <a:r>
            <a:rPr lang="en-US" sz="2800" b="1" dirty="0" err="1">
              <a:latin typeface="Times New Roman" panose="02020603050405020304" pitchFamily="18" charset="0"/>
              <a:cs typeface="Times New Roman" panose="02020603050405020304" pitchFamily="18" charset="0"/>
            </a:rPr>
            <a:t>Lựa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chọn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endParaRPr lang="en-US" sz="2800" dirty="0">
            <a:latin typeface="Times New Roman" panose="02020603050405020304" pitchFamily="18" charset="0"/>
            <a:cs typeface="Times New Roman" panose="02020603050405020304" pitchFamily="18" charset="0"/>
          </a:endParaRPr>
        </a:p>
      </dgm:t>
    </dgm:pt>
    <dgm:pt modelId="{84528850-56FE-491F-A4B1-C99D6AC4E059}" type="parTrans" cxnId="{35220186-87C3-4AC9-87DB-396F7A4B6669}">
      <dgm:prSet/>
      <dgm:spPr/>
      <dgm:t>
        <a:bodyPr/>
        <a:lstStyle/>
        <a:p>
          <a:endParaRPr lang="en-US"/>
        </a:p>
      </dgm:t>
    </dgm:pt>
    <dgm:pt modelId="{D1F56009-379A-42B3-96EE-EA2507FAC4FA}" type="sibTrans" cxnId="{35220186-87C3-4AC9-87DB-396F7A4B6669}">
      <dgm:prSet/>
      <dgm:spPr/>
      <dgm:t>
        <a:bodyPr/>
        <a:lstStyle/>
        <a:p>
          <a:endParaRPr lang="en-US"/>
        </a:p>
      </dgm:t>
    </dgm:pt>
    <dgm:pt modelId="{F526A1A8-D859-47FB-A81D-3C5FAE0B432C}">
      <dgm:prSet phldrT="[Text]" custT="1"/>
      <dgm:spPr/>
      <dgm:t>
        <a:bodyPr/>
        <a:lstStyle/>
        <a:p>
          <a:pPr algn="l"/>
          <a:r>
            <a:rPr lang="en-US" sz="2800" dirty="0">
              <a:latin typeface="Times New Roman" panose="02020603050405020304" pitchFamily="18" charset="0"/>
              <a:cs typeface="Times New Roman" panose="02020603050405020304" pitchFamily="18" charset="0"/>
            </a:rPr>
            <a:t>X</a:t>
          </a:r>
          <a:r>
            <a:rPr lang="vi-VN" sz="2800" dirty="0">
              <a:latin typeface="Times New Roman" panose="02020603050405020304" pitchFamily="18" charset="0"/>
              <a:cs typeface="Times New Roman" panose="02020603050405020304" pitchFamily="18" charset="0"/>
            </a:rPr>
            <a:t>ác định mục đích viết: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endParaRPr lang="en-US" sz="2800" dirty="0">
            <a:latin typeface="Times New Roman" panose="02020603050405020304" pitchFamily="18" charset="0"/>
            <a:cs typeface="Times New Roman" panose="02020603050405020304" pitchFamily="18" charset="0"/>
          </a:endParaRPr>
        </a:p>
      </dgm:t>
    </dgm:pt>
    <dgm:pt modelId="{F0A40C54-6F57-4708-89B8-C626D640DD6D}" type="parTrans" cxnId="{04220B99-12C2-4ABD-8EB4-8F01057D18E9}">
      <dgm:prSet/>
      <dgm:spPr/>
      <dgm:t>
        <a:bodyPr/>
        <a:lstStyle/>
        <a:p>
          <a:endParaRPr lang="en-US"/>
        </a:p>
      </dgm:t>
    </dgm:pt>
    <dgm:pt modelId="{264B1FE0-2112-4636-B207-C450E1D9B513}" type="sibTrans" cxnId="{04220B99-12C2-4ABD-8EB4-8F01057D18E9}">
      <dgm:prSet/>
      <dgm:spPr/>
      <dgm:t>
        <a:bodyPr/>
        <a:lstStyle/>
        <a:p>
          <a:endParaRPr lang="en-US"/>
        </a:p>
      </dgm:t>
    </dgm:pt>
    <dgm:pt modelId="{00D124AC-6CDA-419E-8D15-D2FCED325E5D}">
      <dgm:prSet phldrT="[Text]" custT="1"/>
      <dgm:spPr/>
      <dgm:t>
        <a:bodyPr/>
        <a:lstStyle/>
        <a:p>
          <a:pPr algn="l"/>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bè</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a:t>
          </a:r>
        </a:p>
      </dgm:t>
    </dgm:pt>
    <dgm:pt modelId="{4AC0E5DA-8E2F-420A-BE66-CD3CC63AE725}" type="parTrans" cxnId="{F594A3FD-759D-43AE-8DC4-3B63FDF9C961}">
      <dgm:prSet/>
      <dgm:spPr/>
      <dgm:t>
        <a:bodyPr/>
        <a:lstStyle/>
        <a:p>
          <a:endParaRPr lang="en-US"/>
        </a:p>
      </dgm:t>
    </dgm:pt>
    <dgm:pt modelId="{CE3E6230-5D8E-4D45-BB75-D93B3856FBDF}" type="sibTrans" cxnId="{F594A3FD-759D-43AE-8DC4-3B63FDF9C961}">
      <dgm:prSet/>
      <dgm:spPr/>
      <dgm:t>
        <a:bodyPr/>
        <a:lstStyle/>
        <a:p>
          <a:endParaRPr lang="en-US"/>
        </a:p>
      </dgm:t>
    </dgm:pt>
    <dgm:pt modelId="{3F96B686-9CA7-4B95-B5C3-DF29A3E82F49}">
      <dgm:prSet phldrT="[Text]" custT="1"/>
      <dgm:spPr/>
      <dgm:t>
        <a:bodyPr/>
        <a:lstStyle/>
        <a:p>
          <a:pPr algn="l"/>
          <a:r>
            <a:rPr lang="en-US" sz="2800" dirty="0" err="1">
              <a:latin typeface="Times New Roman" panose="02020603050405020304" pitchFamily="18" charset="0"/>
              <a:cs typeface="Times New Roman" panose="02020603050405020304" pitchFamily="18" charset="0"/>
            </a:rPr>
            <a:t>Lựa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a:t>
          </a:r>
        </a:p>
      </dgm:t>
    </dgm:pt>
    <dgm:pt modelId="{81D0DF85-235B-4176-A1CF-25D3D312FB39}" type="parTrans" cxnId="{4C0D449C-49DF-4E1B-BB61-059814C592FD}">
      <dgm:prSet/>
      <dgm:spPr/>
      <dgm:t>
        <a:bodyPr/>
        <a:lstStyle/>
        <a:p>
          <a:endParaRPr lang="en-US"/>
        </a:p>
      </dgm:t>
    </dgm:pt>
    <dgm:pt modelId="{692CBC9B-1DAB-486E-B247-724B854B0C64}" type="sibTrans" cxnId="{4C0D449C-49DF-4E1B-BB61-059814C592FD}">
      <dgm:prSet/>
      <dgm:spPr/>
      <dgm:t>
        <a:bodyPr/>
        <a:lstStyle/>
        <a:p>
          <a:endParaRPr lang="en-US"/>
        </a:p>
      </dgm:t>
    </dgm:pt>
    <dgm:pt modelId="{9D5AD58C-B4C2-4909-82E9-038D9676E0AA}" type="pres">
      <dgm:prSet presAssocID="{784F0CA4-82F5-4993-815A-2A50096EE293}" presName="diagram" presStyleCnt="0">
        <dgm:presLayoutVars>
          <dgm:chPref val="1"/>
          <dgm:dir/>
          <dgm:animOne val="branch"/>
          <dgm:animLvl val="lvl"/>
          <dgm:resizeHandles/>
        </dgm:presLayoutVars>
      </dgm:prSet>
      <dgm:spPr/>
    </dgm:pt>
    <dgm:pt modelId="{0955BCE1-F07D-4546-A979-39EC4C57E028}" type="pres">
      <dgm:prSet presAssocID="{F9E54E13-A4C2-476D-AB5F-F69F82F868E2}" presName="root" presStyleCnt="0"/>
      <dgm:spPr/>
    </dgm:pt>
    <dgm:pt modelId="{B8E123CD-639B-4D40-A0A0-4820650B31A4}" type="pres">
      <dgm:prSet presAssocID="{F9E54E13-A4C2-476D-AB5F-F69F82F868E2}" presName="rootComposite" presStyleCnt="0"/>
      <dgm:spPr/>
    </dgm:pt>
    <dgm:pt modelId="{C3E8E24F-23B0-458B-A10E-CF98A3E95534}" type="pres">
      <dgm:prSet presAssocID="{F9E54E13-A4C2-476D-AB5F-F69F82F868E2}" presName="rootText" presStyleLbl="node1" presStyleIdx="0" presStyleCnt="1" custScaleX="218651" custScaleY="75005" custLinFactNeighborX="-6145" custLinFactNeighborY="-9070"/>
      <dgm:spPr/>
    </dgm:pt>
    <dgm:pt modelId="{8CFFF847-0BD3-42DE-94CF-71772338EF0C}" type="pres">
      <dgm:prSet presAssocID="{F9E54E13-A4C2-476D-AB5F-F69F82F868E2}" presName="rootConnector" presStyleLbl="node1" presStyleIdx="0" presStyleCnt="1"/>
      <dgm:spPr/>
    </dgm:pt>
    <dgm:pt modelId="{CBF80180-7A79-4012-8FFD-3AB53F2F5A19}" type="pres">
      <dgm:prSet presAssocID="{F9E54E13-A4C2-476D-AB5F-F69F82F868E2}" presName="childShape" presStyleCnt="0"/>
      <dgm:spPr/>
    </dgm:pt>
    <dgm:pt modelId="{C731642F-9E60-4056-9CB2-488EC3F3FF04}" type="pres">
      <dgm:prSet presAssocID="{F0A40C54-6F57-4708-89B8-C626D640DD6D}" presName="Name13" presStyleLbl="parChTrans1D2" presStyleIdx="0" presStyleCnt="3"/>
      <dgm:spPr/>
    </dgm:pt>
    <dgm:pt modelId="{A3AE10CE-F100-4D02-AF60-98545D963856}" type="pres">
      <dgm:prSet presAssocID="{F526A1A8-D859-47FB-A81D-3C5FAE0B432C}" presName="childText" presStyleLbl="bgAcc1" presStyleIdx="0" presStyleCnt="3" custScaleX="407628">
        <dgm:presLayoutVars>
          <dgm:bulletEnabled val="1"/>
        </dgm:presLayoutVars>
      </dgm:prSet>
      <dgm:spPr/>
    </dgm:pt>
    <dgm:pt modelId="{7EDC1A56-6561-42A7-A01C-1CCC51F2A796}" type="pres">
      <dgm:prSet presAssocID="{4AC0E5DA-8E2F-420A-BE66-CD3CC63AE725}" presName="Name13" presStyleLbl="parChTrans1D2" presStyleIdx="1" presStyleCnt="3"/>
      <dgm:spPr/>
    </dgm:pt>
    <dgm:pt modelId="{F78AAB5A-4034-4D6E-99CB-75668AF29628}" type="pres">
      <dgm:prSet presAssocID="{00D124AC-6CDA-419E-8D15-D2FCED325E5D}" presName="childText" presStyleLbl="bgAcc1" presStyleIdx="1" presStyleCnt="3" custScaleX="406220" custScaleY="135971">
        <dgm:presLayoutVars>
          <dgm:bulletEnabled val="1"/>
        </dgm:presLayoutVars>
      </dgm:prSet>
      <dgm:spPr/>
    </dgm:pt>
    <dgm:pt modelId="{AC28A8E3-EBC9-4824-A8C8-7B60DB0BFD5C}" type="pres">
      <dgm:prSet presAssocID="{81D0DF85-235B-4176-A1CF-25D3D312FB39}" presName="Name13" presStyleLbl="parChTrans1D2" presStyleIdx="2" presStyleCnt="3"/>
      <dgm:spPr/>
    </dgm:pt>
    <dgm:pt modelId="{A6DA3D7E-33CE-4BFD-958E-245EAB8B71F3}" type="pres">
      <dgm:prSet presAssocID="{3F96B686-9CA7-4B95-B5C3-DF29A3E82F49}" presName="childText" presStyleLbl="bgAcc1" presStyleIdx="2" presStyleCnt="3" custScaleX="461452" custScaleY="69447">
        <dgm:presLayoutVars>
          <dgm:bulletEnabled val="1"/>
        </dgm:presLayoutVars>
      </dgm:prSet>
      <dgm:spPr/>
    </dgm:pt>
  </dgm:ptLst>
  <dgm:cxnLst>
    <dgm:cxn modelId="{3D934529-DA13-45B3-ABE4-2C46FF9308C6}" type="presOf" srcId="{F526A1A8-D859-47FB-A81D-3C5FAE0B432C}" destId="{A3AE10CE-F100-4D02-AF60-98545D963856}" srcOrd="0" destOrd="0" presId="urn:microsoft.com/office/officeart/2005/8/layout/hierarchy3"/>
    <dgm:cxn modelId="{AC188776-5281-4026-B2D5-F5299EC03529}" type="presOf" srcId="{4AC0E5DA-8E2F-420A-BE66-CD3CC63AE725}" destId="{7EDC1A56-6561-42A7-A01C-1CCC51F2A796}" srcOrd="0" destOrd="0" presId="urn:microsoft.com/office/officeart/2005/8/layout/hierarchy3"/>
    <dgm:cxn modelId="{35220186-87C3-4AC9-87DB-396F7A4B6669}" srcId="{784F0CA4-82F5-4993-815A-2A50096EE293}" destId="{F9E54E13-A4C2-476D-AB5F-F69F82F868E2}" srcOrd="0" destOrd="0" parTransId="{84528850-56FE-491F-A4B1-C99D6AC4E059}" sibTransId="{D1F56009-379A-42B3-96EE-EA2507FAC4FA}"/>
    <dgm:cxn modelId="{31A8FE94-9B2C-455F-981C-C1B53F52FCA8}" type="presOf" srcId="{00D124AC-6CDA-419E-8D15-D2FCED325E5D}" destId="{F78AAB5A-4034-4D6E-99CB-75668AF29628}" srcOrd="0" destOrd="0" presId="urn:microsoft.com/office/officeart/2005/8/layout/hierarchy3"/>
    <dgm:cxn modelId="{04220B99-12C2-4ABD-8EB4-8F01057D18E9}" srcId="{F9E54E13-A4C2-476D-AB5F-F69F82F868E2}" destId="{F526A1A8-D859-47FB-A81D-3C5FAE0B432C}" srcOrd="0" destOrd="0" parTransId="{F0A40C54-6F57-4708-89B8-C626D640DD6D}" sibTransId="{264B1FE0-2112-4636-B207-C450E1D9B513}"/>
    <dgm:cxn modelId="{4C0D449C-49DF-4E1B-BB61-059814C592FD}" srcId="{F9E54E13-A4C2-476D-AB5F-F69F82F868E2}" destId="{3F96B686-9CA7-4B95-B5C3-DF29A3E82F49}" srcOrd="2" destOrd="0" parTransId="{81D0DF85-235B-4176-A1CF-25D3D312FB39}" sibTransId="{692CBC9B-1DAB-486E-B247-724B854B0C64}"/>
    <dgm:cxn modelId="{B62F059F-A88B-4681-A60D-11E68FC7AA3B}" type="presOf" srcId="{F0A40C54-6F57-4708-89B8-C626D640DD6D}" destId="{C731642F-9E60-4056-9CB2-488EC3F3FF04}" srcOrd="0" destOrd="0" presId="urn:microsoft.com/office/officeart/2005/8/layout/hierarchy3"/>
    <dgm:cxn modelId="{D8A90FAF-BFA2-4386-B3CA-5AB82DD8B025}" type="presOf" srcId="{784F0CA4-82F5-4993-815A-2A50096EE293}" destId="{9D5AD58C-B4C2-4909-82E9-038D9676E0AA}" srcOrd="0" destOrd="0" presId="urn:microsoft.com/office/officeart/2005/8/layout/hierarchy3"/>
    <dgm:cxn modelId="{9A4326BB-0406-42FC-9880-DDCCF5156BB0}" type="presOf" srcId="{F9E54E13-A4C2-476D-AB5F-F69F82F868E2}" destId="{C3E8E24F-23B0-458B-A10E-CF98A3E95534}" srcOrd="0" destOrd="0" presId="urn:microsoft.com/office/officeart/2005/8/layout/hierarchy3"/>
    <dgm:cxn modelId="{636438D5-61A3-4A1C-820E-1CE4E66C24F5}" type="presOf" srcId="{81D0DF85-235B-4176-A1CF-25D3D312FB39}" destId="{AC28A8E3-EBC9-4824-A8C8-7B60DB0BFD5C}" srcOrd="0" destOrd="0" presId="urn:microsoft.com/office/officeart/2005/8/layout/hierarchy3"/>
    <dgm:cxn modelId="{AD0154E0-A8E2-4E5E-9FC4-02D47187B34D}" type="presOf" srcId="{3F96B686-9CA7-4B95-B5C3-DF29A3E82F49}" destId="{A6DA3D7E-33CE-4BFD-958E-245EAB8B71F3}" srcOrd="0" destOrd="0" presId="urn:microsoft.com/office/officeart/2005/8/layout/hierarchy3"/>
    <dgm:cxn modelId="{A193C7FB-8292-4A98-A311-95D5D2056A17}" type="presOf" srcId="{F9E54E13-A4C2-476D-AB5F-F69F82F868E2}" destId="{8CFFF847-0BD3-42DE-94CF-71772338EF0C}" srcOrd="1" destOrd="0" presId="urn:microsoft.com/office/officeart/2005/8/layout/hierarchy3"/>
    <dgm:cxn modelId="{F594A3FD-759D-43AE-8DC4-3B63FDF9C961}" srcId="{F9E54E13-A4C2-476D-AB5F-F69F82F868E2}" destId="{00D124AC-6CDA-419E-8D15-D2FCED325E5D}" srcOrd="1" destOrd="0" parTransId="{4AC0E5DA-8E2F-420A-BE66-CD3CC63AE725}" sibTransId="{CE3E6230-5D8E-4D45-BB75-D93B3856FBDF}"/>
    <dgm:cxn modelId="{403D4960-DFFA-4F2C-B2C5-72A613F32CD4}" type="presParOf" srcId="{9D5AD58C-B4C2-4909-82E9-038D9676E0AA}" destId="{0955BCE1-F07D-4546-A979-39EC4C57E028}" srcOrd="0" destOrd="0" presId="urn:microsoft.com/office/officeart/2005/8/layout/hierarchy3"/>
    <dgm:cxn modelId="{C423E42C-E023-4DD4-ABA8-7168F91E30D6}" type="presParOf" srcId="{0955BCE1-F07D-4546-A979-39EC4C57E028}" destId="{B8E123CD-639B-4D40-A0A0-4820650B31A4}" srcOrd="0" destOrd="0" presId="urn:microsoft.com/office/officeart/2005/8/layout/hierarchy3"/>
    <dgm:cxn modelId="{340278C2-CA19-4272-A1AE-0209CE044C2F}" type="presParOf" srcId="{B8E123CD-639B-4D40-A0A0-4820650B31A4}" destId="{C3E8E24F-23B0-458B-A10E-CF98A3E95534}" srcOrd="0" destOrd="0" presId="urn:microsoft.com/office/officeart/2005/8/layout/hierarchy3"/>
    <dgm:cxn modelId="{4BFE631B-7728-4962-A863-55DD248395DC}" type="presParOf" srcId="{B8E123CD-639B-4D40-A0A0-4820650B31A4}" destId="{8CFFF847-0BD3-42DE-94CF-71772338EF0C}" srcOrd="1" destOrd="0" presId="urn:microsoft.com/office/officeart/2005/8/layout/hierarchy3"/>
    <dgm:cxn modelId="{42695906-0D1B-42FD-AB2D-64ECBD3F1B95}" type="presParOf" srcId="{0955BCE1-F07D-4546-A979-39EC4C57E028}" destId="{CBF80180-7A79-4012-8FFD-3AB53F2F5A19}" srcOrd="1" destOrd="0" presId="urn:microsoft.com/office/officeart/2005/8/layout/hierarchy3"/>
    <dgm:cxn modelId="{CEED5BF2-21E4-4BE9-9C48-298BE99BEA90}" type="presParOf" srcId="{CBF80180-7A79-4012-8FFD-3AB53F2F5A19}" destId="{C731642F-9E60-4056-9CB2-488EC3F3FF04}" srcOrd="0" destOrd="0" presId="urn:microsoft.com/office/officeart/2005/8/layout/hierarchy3"/>
    <dgm:cxn modelId="{3677A4CB-5B37-402A-A629-21560F1D4E10}" type="presParOf" srcId="{CBF80180-7A79-4012-8FFD-3AB53F2F5A19}" destId="{A3AE10CE-F100-4D02-AF60-98545D963856}" srcOrd="1" destOrd="0" presId="urn:microsoft.com/office/officeart/2005/8/layout/hierarchy3"/>
    <dgm:cxn modelId="{2FC428C6-03A7-4618-AFB3-00F7E38FC711}" type="presParOf" srcId="{CBF80180-7A79-4012-8FFD-3AB53F2F5A19}" destId="{7EDC1A56-6561-42A7-A01C-1CCC51F2A796}" srcOrd="2" destOrd="0" presId="urn:microsoft.com/office/officeart/2005/8/layout/hierarchy3"/>
    <dgm:cxn modelId="{BF852ED0-1C6D-4F5A-8177-94CC6EBFEFD4}" type="presParOf" srcId="{CBF80180-7A79-4012-8FFD-3AB53F2F5A19}" destId="{F78AAB5A-4034-4D6E-99CB-75668AF29628}" srcOrd="3" destOrd="0" presId="urn:microsoft.com/office/officeart/2005/8/layout/hierarchy3"/>
    <dgm:cxn modelId="{9EFFED2C-786A-46DD-90A7-1671CCBF8D12}" type="presParOf" srcId="{CBF80180-7A79-4012-8FFD-3AB53F2F5A19}" destId="{AC28A8E3-EBC9-4824-A8C8-7B60DB0BFD5C}" srcOrd="4" destOrd="0" presId="urn:microsoft.com/office/officeart/2005/8/layout/hierarchy3"/>
    <dgm:cxn modelId="{C0D1CC75-36EA-488D-9FF3-BA31223803FF}" type="presParOf" srcId="{CBF80180-7A79-4012-8FFD-3AB53F2F5A19}" destId="{A6DA3D7E-33CE-4BFD-958E-245EAB8B71F3}"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7EA0F-45A2-433C-BCCD-9572EA7BE58C}">
      <dsp:nvSpPr>
        <dsp:cNvPr id="0" name=""/>
        <dsp:cNvSpPr/>
      </dsp:nvSpPr>
      <dsp:spPr>
        <a:xfrm>
          <a:off x="-5670447" y="-865507"/>
          <a:ext cx="6731638" cy="6731638"/>
        </a:xfrm>
        <a:prstGeom prst="blockArc">
          <a:avLst>
            <a:gd name="adj1" fmla="val 18900000"/>
            <a:gd name="adj2" fmla="val 2700000"/>
            <a:gd name="adj3" fmla="val 32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31A9AB-444E-4ED3-B0F9-043EC1FA7FFA}">
      <dsp:nvSpPr>
        <dsp:cNvPr id="0" name=""/>
        <dsp:cNvSpPr/>
      </dsp:nvSpPr>
      <dsp:spPr>
        <a:xfrm>
          <a:off x="676683" y="500062"/>
          <a:ext cx="10238279" cy="100012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93849" tIns="68580" rIns="68580" bIns="68580" numCol="1" spcCol="1270" anchor="ctr" anchorCtr="0">
          <a:noAutofit/>
        </a:bodyPr>
        <a:lstStyle/>
        <a:p>
          <a:pPr marL="0" lvl="0" indent="0" algn="l" defTabSz="1200150">
            <a:lnSpc>
              <a:spcPct val="90000"/>
            </a:lnSpc>
            <a:spcBef>
              <a:spcPct val="0"/>
            </a:spcBef>
            <a:spcAft>
              <a:spcPct val="35000"/>
            </a:spcAft>
            <a:buNone/>
          </a:pPr>
          <a:r>
            <a:rPr lang="en-US" sz="2700" i="1" kern="1200" dirty="0">
              <a:latin typeface="Times New Roman" panose="02020603050405020304" pitchFamily="18" charset="0"/>
              <a:cs typeface="Times New Roman" panose="02020603050405020304" pitchFamily="18" charset="0"/>
            </a:rPr>
            <a:t>- </a:t>
          </a:r>
          <a:r>
            <a:rPr lang="vi-VN" sz="2700" i="1" kern="1200" dirty="0">
              <a:latin typeface="Times New Roman" panose="02020603050405020304" pitchFamily="18" charset="0"/>
              <a:cs typeface="Times New Roman" panose="02020603050405020304" pitchFamily="18" charset="0"/>
            </a:rPr>
            <a:t>Có cần phải giới thiệu về bài thơ không? Giới thiệu về bài thơ bao gồm những gì? Có cần giới thiệu tên bài thơ và tác giả hay không?</a:t>
          </a:r>
          <a:endParaRPr lang="en-US" sz="2700" kern="1200" dirty="0">
            <a:latin typeface="Times New Roman" panose="02020603050405020304" pitchFamily="18" charset="0"/>
            <a:cs typeface="Times New Roman" panose="02020603050405020304" pitchFamily="18" charset="0"/>
          </a:endParaRPr>
        </a:p>
      </dsp:txBody>
      <dsp:txXfrm>
        <a:off x="676683" y="500062"/>
        <a:ext cx="10238279" cy="1000124"/>
      </dsp:txXfrm>
    </dsp:sp>
    <dsp:sp modelId="{2439B7D3-B9FF-411F-8D85-409F1827C2C4}">
      <dsp:nvSpPr>
        <dsp:cNvPr id="0" name=""/>
        <dsp:cNvSpPr/>
      </dsp:nvSpPr>
      <dsp:spPr>
        <a:xfrm>
          <a:off x="535184" y="390398"/>
          <a:ext cx="282997" cy="125015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8F568413-F3EA-4BF6-9AB6-0D07C8243B6D}">
      <dsp:nvSpPr>
        <dsp:cNvPr id="0" name=""/>
        <dsp:cNvSpPr/>
      </dsp:nvSpPr>
      <dsp:spPr>
        <a:xfrm>
          <a:off x="1040228" y="2000249"/>
          <a:ext cx="9874734" cy="100012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93849" tIns="68580" rIns="68580" bIns="68580" numCol="1" spcCol="1270" anchor="ctr" anchorCtr="0">
          <a:noAutofit/>
        </a:bodyPr>
        <a:lstStyle/>
        <a:p>
          <a:pPr marL="0" lvl="0" indent="0" algn="l" defTabSz="1200150">
            <a:lnSpc>
              <a:spcPct val="90000"/>
            </a:lnSpc>
            <a:spcBef>
              <a:spcPct val="0"/>
            </a:spcBef>
            <a:spcAft>
              <a:spcPct val="35000"/>
            </a:spcAft>
            <a:buNone/>
          </a:pPr>
          <a:r>
            <a:rPr lang="en-US" sz="2700" i="1" kern="1200" dirty="0">
              <a:latin typeface="Times New Roman" panose="02020603050405020304" pitchFamily="18" charset="0"/>
              <a:cs typeface="Times New Roman" panose="02020603050405020304" pitchFamily="18" charset="0"/>
            </a:rPr>
            <a:t>- </a:t>
          </a:r>
          <a:r>
            <a:rPr lang="vi-VN" sz="2700" i="1" kern="1200" dirty="0">
              <a:latin typeface="Times New Roman" panose="02020603050405020304" pitchFamily="18" charset="0"/>
              <a:cs typeface="Times New Roman" panose="02020603050405020304" pitchFamily="18" charset="0"/>
            </a:rPr>
            <a:t>Có cần chỉ ra các yếu tố tự sự và miêu tả trong bài thơ không? </a:t>
          </a:r>
          <a:endParaRPr lang="en-US" sz="2700" kern="1200" dirty="0">
            <a:latin typeface="Times New Roman" panose="02020603050405020304" pitchFamily="18" charset="0"/>
            <a:cs typeface="Times New Roman" panose="02020603050405020304" pitchFamily="18" charset="0"/>
          </a:endParaRPr>
        </a:p>
      </dsp:txBody>
      <dsp:txXfrm>
        <a:off x="1040228" y="2000249"/>
        <a:ext cx="9874734" cy="1000124"/>
      </dsp:txXfrm>
    </dsp:sp>
    <dsp:sp modelId="{0C169CE7-3710-4FF5-93CE-A32A73989B3C}">
      <dsp:nvSpPr>
        <dsp:cNvPr id="0" name=""/>
        <dsp:cNvSpPr/>
      </dsp:nvSpPr>
      <dsp:spPr>
        <a:xfrm>
          <a:off x="894385" y="1848730"/>
          <a:ext cx="291686" cy="125015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184959B7-B5B9-4736-95A1-4B1615677C4A}">
      <dsp:nvSpPr>
        <dsp:cNvPr id="0" name=""/>
        <dsp:cNvSpPr/>
      </dsp:nvSpPr>
      <dsp:spPr>
        <a:xfrm>
          <a:off x="643818" y="3500436"/>
          <a:ext cx="10304009" cy="100012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93849" tIns="68580" rIns="68580" bIns="68580" numCol="1" spcCol="1270" anchor="ctr" anchorCtr="0">
          <a:noAutofit/>
        </a:bodyPr>
        <a:lstStyle/>
        <a:p>
          <a:pPr marL="0" lvl="0" indent="0" algn="l" defTabSz="1200150">
            <a:lnSpc>
              <a:spcPct val="90000"/>
            </a:lnSpc>
            <a:spcBef>
              <a:spcPct val="0"/>
            </a:spcBef>
            <a:spcAft>
              <a:spcPct val="35000"/>
            </a:spcAft>
            <a:buNone/>
          </a:pPr>
          <a:r>
            <a:rPr lang="en-US" sz="2700" i="1" kern="1200" dirty="0">
              <a:latin typeface="Times New Roman" panose="02020603050405020304" pitchFamily="18" charset="0"/>
              <a:cs typeface="Times New Roman" panose="02020603050405020304" pitchFamily="18" charset="0"/>
            </a:rPr>
            <a:t>- </a:t>
          </a:r>
          <a:r>
            <a:rPr lang="vi-VN" sz="2700" i="1" kern="1200" dirty="0">
              <a:latin typeface="Times New Roman" panose="02020603050405020304" pitchFamily="18" charset="0"/>
              <a:cs typeface="Times New Roman" panose="02020603050405020304" pitchFamily="18" charset="0"/>
            </a:rPr>
            <a:t>Sau khi chỉ ra có cần phân tích để thấy tác dụng của nó trong việc thể hiện tình cảm, cảm xúc của nhà thơ không?</a:t>
          </a:r>
          <a:endParaRPr lang="en-US" sz="2700" kern="1200" dirty="0">
            <a:latin typeface="Times New Roman" panose="02020603050405020304" pitchFamily="18" charset="0"/>
            <a:cs typeface="Times New Roman" panose="02020603050405020304" pitchFamily="18" charset="0"/>
          </a:endParaRPr>
        </a:p>
      </dsp:txBody>
      <dsp:txXfrm>
        <a:off x="643818" y="3500436"/>
        <a:ext cx="10304009" cy="1000124"/>
      </dsp:txXfrm>
    </dsp:sp>
    <dsp:sp modelId="{0C154471-1B90-4A8D-8F3D-AD7AD3E7C203}">
      <dsp:nvSpPr>
        <dsp:cNvPr id="0" name=""/>
        <dsp:cNvSpPr/>
      </dsp:nvSpPr>
      <dsp:spPr>
        <a:xfrm>
          <a:off x="535184" y="3375421"/>
          <a:ext cx="282997" cy="125015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8E24F-23B0-458B-A10E-CF98A3E95534}">
      <dsp:nvSpPr>
        <dsp:cNvPr id="0" name=""/>
        <dsp:cNvSpPr/>
      </dsp:nvSpPr>
      <dsp:spPr>
        <a:xfrm>
          <a:off x="0" y="871778"/>
          <a:ext cx="4060829" cy="6965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US" sz="2800" b="1" kern="1200" dirty="0" err="1">
              <a:latin typeface="Times New Roman" panose="02020603050405020304" pitchFamily="18" charset="0"/>
              <a:cs typeface="Times New Roman" panose="02020603050405020304" pitchFamily="18" charset="0"/>
            </a:rPr>
            <a:t>Bước</a:t>
          </a:r>
          <a:r>
            <a:rPr lang="en-US" sz="2800" b="1" kern="1200" dirty="0">
              <a:latin typeface="Times New Roman" panose="02020603050405020304" pitchFamily="18" charset="0"/>
              <a:cs typeface="Times New Roman" panose="02020603050405020304" pitchFamily="18" charset="0"/>
            </a:rPr>
            <a:t> 2: </a:t>
          </a:r>
          <a:r>
            <a:rPr lang="en-US" sz="2800" b="1" kern="1200" dirty="0" err="1">
              <a:latin typeface="Times New Roman" panose="02020603050405020304" pitchFamily="18" charset="0"/>
              <a:cs typeface="Times New Roman" panose="02020603050405020304" pitchFamily="18" charset="0"/>
            </a:rPr>
            <a:t>Tìm</a:t>
          </a:r>
          <a:r>
            <a:rPr lang="en-US" sz="2800" b="1" kern="1200" dirty="0">
              <a:latin typeface="Times New Roman" panose="02020603050405020304" pitchFamily="18" charset="0"/>
              <a:cs typeface="Times New Roman" panose="02020603050405020304" pitchFamily="18" charset="0"/>
            </a:rPr>
            <a:t> ý</a:t>
          </a:r>
          <a:endParaRPr lang="en-US" sz="2800" kern="1200" dirty="0">
            <a:latin typeface="Times New Roman" panose="02020603050405020304" pitchFamily="18" charset="0"/>
            <a:cs typeface="Times New Roman" panose="02020603050405020304" pitchFamily="18" charset="0"/>
          </a:endParaRPr>
        </a:p>
      </dsp:txBody>
      <dsp:txXfrm>
        <a:off x="20400" y="892178"/>
        <a:ext cx="4020029" cy="655703"/>
      </dsp:txXfrm>
    </dsp:sp>
    <dsp:sp modelId="{7EDC1A56-6561-42A7-A01C-1CCC51F2A796}">
      <dsp:nvSpPr>
        <dsp:cNvPr id="0" name=""/>
        <dsp:cNvSpPr/>
      </dsp:nvSpPr>
      <dsp:spPr>
        <a:xfrm>
          <a:off x="406082" y="1568282"/>
          <a:ext cx="4025252" cy="930471"/>
        </a:xfrm>
        <a:custGeom>
          <a:avLst/>
          <a:gdLst/>
          <a:ahLst/>
          <a:cxnLst/>
          <a:rect l="0" t="0" r="0" b="0"/>
          <a:pathLst>
            <a:path>
              <a:moveTo>
                <a:pt x="0" y="0"/>
              </a:moveTo>
              <a:lnTo>
                <a:pt x="0" y="930471"/>
              </a:lnTo>
              <a:lnTo>
                <a:pt x="4025252" y="9304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8AAB5A-4034-4D6E-99CB-75668AF29628}">
      <dsp:nvSpPr>
        <dsp:cNvPr id="0" name=""/>
        <dsp:cNvSpPr/>
      </dsp:nvSpPr>
      <dsp:spPr>
        <a:xfrm>
          <a:off x="4431335" y="815021"/>
          <a:ext cx="7142139" cy="33674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endParaRPr lang="en-US" sz="2400" b="1" kern="1200" dirty="0">
            <a:solidFill>
              <a:srgbClr val="7030A0"/>
            </a:solidFill>
            <a:latin typeface="Times New Roman" pitchFamily="18" charset="0"/>
            <a:cs typeface="Times New Roman" pitchFamily="18" charset="0"/>
          </a:endParaRPr>
        </a:p>
        <a:p>
          <a:pPr marL="0" lvl="0" indent="0" algn="l" defTabSz="1066800">
            <a:lnSpc>
              <a:spcPct val="90000"/>
            </a:lnSpc>
            <a:spcBef>
              <a:spcPct val="0"/>
            </a:spcBef>
            <a:spcAft>
              <a:spcPct val="35000"/>
            </a:spcAft>
            <a:buNone/>
          </a:pPr>
          <a:r>
            <a:rPr lang="en-US" sz="2400" b="1" kern="1200" dirty="0" err="1">
              <a:solidFill>
                <a:srgbClr val="7030A0"/>
              </a:solidFill>
              <a:latin typeface="Times New Roman" pitchFamily="18" charset="0"/>
              <a:cs typeface="Times New Roman" pitchFamily="18" charset="0"/>
            </a:rPr>
            <a:t>Nhiệm</a:t>
          </a:r>
          <a:r>
            <a:rPr lang="en-US" sz="2400" b="1" kern="1200" dirty="0">
              <a:solidFill>
                <a:srgbClr val="7030A0"/>
              </a:solidFill>
              <a:latin typeface="Times New Roman" pitchFamily="18" charset="0"/>
              <a:cs typeface="Times New Roman" pitchFamily="18" charset="0"/>
            </a:rPr>
            <a:t> </a:t>
          </a:r>
          <a:r>
            <a:rPr lang="en-US" sz="2400" b="1" kern="1200" dirty="0" err="1">
              <a:solidFill>
                <a:srgbClr val="7030A0"/>
              </a:solidFill>
              <a:latin typeface="Times New Roman" pitchFamily="18" charset="0"/>
              <a:cs typeface="Times New Roman" pitchFamily="18" charset="0"/>
            </a:rPr>
            <a:t>vụ</a:t>
          </a:r>
          <a:r>
            <a:rPr lang="en-US" sz="2400" b="1" kern="1200" dirty="0">
              <a:solidFill>
                <a:srgbClr val="7030A0"/>
              </a:solidFill>
              <a:latin typeface="Times New Roman" pitchFamily="18" charset="0"/>
              <a:cs typeface="Times New Roman" pitchFamily="18" charset="0"/>
            </a:rPr>
            <a:t>:</a:t>
          </a:r>
          <a:r>
            <a:rPr lang="en-US" sz="2400" kern="1200" dirty="0">
              <a:solidFill>
                <a:srgbClr val="7030A0"/>
              </a:solidFill>
              <a:latin typeface="Times New Roman" pitchFamily="18" charset="0"/>
              <a:cs typeface="Times New Roman" pitchFamily="18" charset="0"/>
            </a:rPr>
            <a:t> </a:t>
          </a:r>
          <a:r>
            <a:rPr lang="vi-VN" sz="2400" kern="1200" dirty="0">
              <a:effectLst/>
              <a:latin typeface="Times New Roman" pitchFamily="18" charset="0"/>
              <a:ea typeface="Calibri" panose="020F0502020204030204" pitchFamily="34" charset="0"/>
            </a:rPr>
            <a:t>Thực hiện hoạt độn</a:t>
          </a:r>
          <a:r>
            <a:rPr lang="en-US" sz="2400" kern="1200" dirty="0">
              <a:effectLst/>
              <a:latin typeface="Times New Roman" pitchFamily="18" charset="0"/>
              <a:ea typeface="Calibri" panose="020F0502020204030204" pitchFamily="34" charset="0"/>
            </a:rPr>
            <a:t>g </a:t>
          </a:r>
          <a:r>
            <a:rPr lang="en-US" sz="2400" kern="1200" dirty="0" err="1">
              <a:effectLst/>
              <a:latin typeface="Times New Roman" pitchFamily="18" charset="0"/>
              <a:ea typeface="Calibri" panose="020F0502020204030204" pitchFamily="34" charset="0"/>
            </a:rPr>
            <a:t>cặp</a:t>
          </a:r>
          <a:r>
            <a:rPr lang="vi-VN" sz="2400" kern="1200" dirty="0">
              <a:effectLst/>
              <a:latin typeface="Times New Roman" pitchFamily="18" charset="0"/>
              <a:ea typeface="Calibri" panose="020F0502020204030204" pitchFamily="34" charset="0"/>
            </a:rPr>
            <a:t> đôi trả lời các câu hỏi (sgk/T</a:t>
          </a:r>
          <a:r>
            <a:rPr lang="en-US" sz="2400" kern="1200" dirty="0">
              <a:effectLst/>
              <a:latin typeface="Times New Roman" pitchFamily="18" charset="0"/>
              <a:ea typeface="Calibri" panose="020F0502020204030204" pitchFamily="34" charset="0"/>
            </a:rPr>
            <a:t>5</a:t>
          </a:r>
          <a:r>
            <a:rPr lang="vi-VN" sz="2400" kern="1200" dirty="0">
              <a:effectLst/>
              <a:latin typeface="Times New Roman" pitchFamily="18" charset="0"/>
              <a:ea typeface="Calibri" panose="020F0502020204030204" pitchFamily="34" charset="0"/>
            </a:rPr>
            <a:t>3)</a:t>
          </a:r>
          <a:endParaRPr lang="en-US" sz="2400" kern="1200" dirty="0">
            <a:effectLst/>
            <a:latin typeface="Times New Roman" pitchFamily="18" charset="0"/>
            <a:ea typeface="Calibri" panose="020F0502020204030204" pitchFamily="34" charset="0"/>
          </a:endParaRPr>
        </a:p>
        <a:p>
          <a:pPr marL="0" lvl="0" indent="0" algn="l" defTabSz="1066800">
            <a:lnSpc>
              <a:spcPct val="90000"/>
            </a:lnSpc>
            <a:spcBef>
              <a:spcPct val="0"/>
            </a:spcBef>
            <a:spcAft>
              <a:spcPct val="35000"/>
            </a:spcAft>
            <a:buNone/>
          </a:pPr>
          <a:r>
            <a:rPr lang="en-US" sz="2400" kern="1200" dirty="0" err="1">
              <a:effectLst/>
              <a:latin typeface="Times New Roman" pitchFamily="18" charset="0"/>
              <a:ea typeface="Calibri" panose="020F0502020204030204" pitchFamily="34" charset="0"/>
            </a:rPr>
            <a:t>Gợi</a:t>
          </a:r>
          <a:r>
            <a:rPr lang="en-US" sz="2400" kern="1200" dirty="0">
              <a:effectLst/>
              <a:latin typeface="Times New Roman" pitchFamily="18" charset="0"/>
              <a:ea typeface="Calibri" panose="020F0502020204030204" pitchFamily="34" charset="0"/>
            </a:rPr>
            <a:t> ý: </a:t>
          </a:r>
        </a:p>
        <a:p>
          <a:pPr marL="0" lvl="0" indent="0" algn="l" defTabSz="1066800">
            <a:lnSpc>
              <a:spcPct val="90000"/>
            </a:lnSpc>
            <a:spcBef>
              <a:spcPct val="0"/>
            </a:spcBef>
            <a:spcAft>
              <a:spcPct val="35000"/>
            </a:spcAft>
            <a:buNone/>
          </a:pPr>
          <a:r>
            <a:rPr lang="vi-VN" sz="2400" kern="1200" dirty="0">
              <a:effectLst/>
              <a:latin typeface="Times New Roman" pitchFamily="18" charset="0"/>
              <a:ea typeface="Times New Roman" panose="02020603050405020304" pitchFamily="18" charset="0"/>
            </a:rPr>
            <a:t>- </a:t>
          </a:r>
          <a:r>
            <a:rPr lang="vi-VN" sz="2400" kern="1200" dirty="0">
              <a:effectLst/>
              <a:latin typeface="Times New Roman" pitchFamily="18" charset="0"/>
              <a:ea typeface="Calibri" panose="020F0502020204030204" pitchFamily="34" charset="0"/>
            </a:rPr>
            <a:t>Để làm bài tập tốt hơn, em hãy đọc lại một trong hai VB </a:t>
          </a:r>
          <a:r>
            <a:rPr lang="vi-VN" sz="2400" i="1" kern="1200" dirty="0">
              <a:effectLst/>
              <a:latin typeface="Times New Roman" pitchFamily="18" charset="0"/>
              <a:ea typeface="Calibri" panose="020F0502020204030204" pitchFamily="34" charset="0"/>
            </a:rPr>
            <a:t>Chuyện cổ tích về loài người</a:t>
          </a:r>
          <a:r>
            <a:rPr lang="vi-VN" sz="2400" kern="1200" dirty="0">
              <a:effectLst/>
              <a:latin typeface="Times New Roman" pitchFamily="18" charset="0"/>
              <a:ea typeface="Calibri" panose="020F0502020204030204" pitchFamily="34" charset="0"/>
            </a:rPr>
            <a:t> và </a:t>
          </a:r>
          <a:r>
            <a:rPr lang="vi-VN" sz="2400" i="1" kern="1200" dirty="0">
              <a:effectLst/>
              <a:latin typeface="Times New Roman" pitchFamily="18" charset="0"/>
              <a:ea typeface="Calibri" panose="020F0502020204030204" pitchFamily="34" charset="0"/>
            </a:rPr>
            <a:t>Mây và sóng</a:t>
          </a:r>
          <a:r>
            <a:rPr lang="vi-VN" sz="2400" kern="1200" dirty="0">
              <a:effectLst/>
              <a:latin typeface="Times New Roman" pitchFamily="18" charset="0"/>
              <a:ea typeface="Calibri" panose="020F0502020204030204" pitchFamily="34" charset="0"/>
            </a:rPr>
            <a:t>, tìm ra các yếu tố tự sự và miêu tả trong hai VB đó.</a:t>
          </a:r>
          <a:endParaRPr lang="en-US" sz="2400" kern="1200" dirty="0">
            <a:effectLst/>
            <a:latin typeface="Times New Roman" pitchFamily="18" charset="0"/>
            <a:ea typeface="Times New Roman" panose="02020603050405020304" pitchFamily="18" charset="0"/>
          </a:endParaRPr>
        </a:p>
        <a:p>
          <a:pPr marL="0" lvl="0" indent="0" algn="l" defTabSz="1066800">
            <a:lnSpc>
              <a:spcPct val="90000"/>
            </a:lnSpc>
            <a:spcBef>
              <a:spcPct val="0"/>
            </a:spcBef>
            <a:spcAft>
              <a:spcPct val="35000"/>
            </a:spcAft>
            <a:buNone/>
          </a:pPr>
          <a:r>
            <a:rPr lang="vi-VN" sz="2400" kern="1200" dirty="0">
              <a:effectLst/>
              <a:latin typeface="Times New Roman" pitchFamily="18" charset="0"/>
              <a:ea typeface="Calibri" panose="020F0502020204030204" pitchFamily="34" charset="0"/>
            </a:rPr>
            <a:t>-</a:t>
          </a:r>
          <a:r>
            <a:rPr lang="vi-VN" sz="2400" kern="1200" dirty="0">
              <a:effectLst/>
              <a:latin typeface="Times New Roman" pitchFamily="18" charset="0"/>
              <a:ea typeface="Times New Roman" panose="02020603050405020304" pitchFamily="18" charset="0"/>
            </a:rPr>
            <a:t> Hoàn thành vào phiếu học tập sau:</a:t>
          </a:r>
          <a:endParaRPr lang="en-US" sz="2400" kern="1200" dirty="0">
            <a:effectLst/>
            <a:latin typeface="Times New Roman" pitchFamily="18" charset="0"/>
            <a:ea typeface="Calibri" panose="020F0502020204030204" pitchFamily="34" charset="0"/>
          </a:endParaRPr>
        </a:p>
        <a:p>
          <a:pPr marL="0" lvl="0" indent="0" algn="l" defTabSz="1066800">
            <a:lnSpc>
              <a:spcPct val="90000"/>
            </a:lnSpc>
            <a:spcBef>
              <a:spcPct val="0"/>
            </a:spcBef>
            <a:spcAft>
              <a:spcPct val="35000"/>
            </a:spcAft>
            <a:buNone/>
          </a:pPr>
          <a:endParaRPr lang="en-US" sz="2800" kern="1200" dirty="0">
            <a:latin typeface="Times New Roman" pitchFamily="18" charset="0"/>
            <a:cs typeface="Times New Roman" panose="02020603050405020304" pitchFamily="18" charset="0"/>
          </a:endParaRPr>
        </a:p>
      </dsp:txBody>
      <dsp:txXfrm>
        <a:off x="4529965" y="913651"/>
        <a:ext cx="6944879" cy="317020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8E24F-23B0-458B-A10E-CF98A3E95534}">
      <dsp:nvSpPr>
        <dsp:cNvPr id="0" name=""/>
        <dsp:cNvSpPr/>
      </dsp:nvSpPr>
      <dsp:spPr>
        <a:xfrm>
          <a:off x="3655" y="724638"/>
          <a:ext cx="5278553" cy="9053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US" sz="2800" b="1" kern="1200" dirty="0" err="1">
              <a:latin typeface="Times New Roman" panose="02020603050405020304" pitchFamily="18" charset="0"/>
              <a:cs typeface="Times New Roman" panose="02020603050405020304" pitchFamily="18" charset="0"/>
            </a:rPr>
            <a:t>Bước</a:t>
          </a:r>
          <a:r>
            <a:rPr lang="en-US" sz="2800" b="1" kern="1200" dirty="0">
              <a:latin typeface="Times New Roman" panose="02020603050405020304" pitchFamily="18" charset="0"/>
              <a:cs typeface="Times New Roman" panose="02020603050405020304" pitchFamily="18" charset="0"/>
            </a:rPr>
            <a:t> 3. </a:t>
          </a:r>
          <a:r>
            <a:rPr lang="en-US" sz="2800" b="1" kern="1200" dirty="0" err="1">
              <a:latin typeface="Times New Roman" panose="02020603050405020304" pitchFamily="18" charset="0"/>
              <a:cs typeface="Times New Roman" panose="02020603050405020304" pitchFamily="18" charset="0"/>
            </a:rPr>
            <a:t>Lập</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dàn</a:t>
          </a:r>
          <a:r>
            <a:rPr lang="en-US" sz="2800" b="1" kern="1200" dirty="0">
              <a:latin typeface="Times New Roman" panose="02020603050405020304" pitchFamily="18" charset="0"/>
              <a:cs typeface="Times New Roman" panose="02020603050405020304" pitchFamily="18" charset="0"/>
            </a:rPr>
            <a:t> ý</a:t>
          </a:r>
          <a:endParaRPr lang="en-US" sz="2800" kern="1200" dirty="0">
            <a:latin typeface="Times New Roman" panose="02020603050405020304" pitchFamily="18" charset="0"/>
            <a:cs typeface="Times New Roman" panose="02020603050405020304" pitchFamily="18" charset="0"/>
          </a:endParaRPr>
        </a:p>
      </dsp:txBody>
      <dsp:txXfrm>
        <a:off x="30172" y="751155"/>
        <a:ext cx="5225519" cy="852330"/>
      </dsp:txXfrm>
    </dsp:sp>
    <dsp:sp modelId="{7EDC1A56-6561-42A7-A01C-1CCC51F2A796}">
      <dsp:nvSpPr>
        <dsp:cNvPr id="0" name=""/>
        <dsp:cNvSpPr/>
      </dsp:nvSpPr>
      <dsp:spPr>
        <a:xfrm>
          <a:off x="531510" y="1630003"/>
          <a:ext cx="527855" cy="1122402"/>
        </a:xfrm>
        <a:custGeom>
          <a:avLst/>
          <a:gdLst/>
          <a:ahLst/>
          <a:cxnLst/>
          <a:rect l="0" t="0" r="0" b="0"/>
          <a:pathLst>
            <a:path>
              <a:moveTo>
                <a:pt x="0" y="0"/>
              </a:moveTo>
              <a:lnTo>
                <a:pt x="0" y="1122402"/>
              </a:lnTo>
              <a:lnTo>
                <a:pt x="527855" y="11224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8AAB5A-4034-4D6E-99CB-75668AF29628}">
      <dsp:nvSpPr>
        <dsp:cNvPr id="0" name=""/>
        <dsp:cNvSpPr/>
      </dsp:nvSpPr>
      <dsp:spPr>
        <a:xfrm>
          <a:off x="1059365" y="1931772"/>
          <a:ext cx="7845394" cy="16412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US" sz="2800" b="1" kern="1200" dirty="0" err="1">
              <a:solidFill>
                <a:srgbClr val="7030A0"/>
              </a:solidFill>
              <a:latin typeface="Times New Roman" pitchFamily="18" charset="0"/>
              <a:cs typeface="Times New Roman" pitchFamily="18" charset="0"/>
            </a:rPr>
            <a:t>Nhiệm</a:t>
          </a:r>
          <a:r>
            <a:rPr lang="en-US" sz="2800" b="1" kern="1200" dirty="0">
              <a:solidFill>
                <a:srgbClr val="7030A0"/>
              </a:solidFill>
              <a:latin typeface="Times New Roman" pitchFamily="18" charset="0"/>
              <a:cs typeface="Times New Roman" pitchFamily="18" charset="0"/>
            </a:rPr>
            <a:t> </a:t>
          </a:r>
          <a:r>
            <a:rPr lang="en-US" sz="2800" b="1" kern="1200" dirty="0" err="1">
              <a:solidFill>
                <a:srgbClr val="7030A0"/>
              </a:solidFill>
              <a:latin typeface="Times New Roman" pitchFamily="18" charset="0"/>
              <a:cs typeface="Times New Roman" pitchFamily="18" charset="0"/>
            </a:rPr>
            <a:t>vụ</a:t>
          </a:r>
          <a:r>
            <a:rPr lang="en-US" sz="2800" b="1" kern="1200" dirty="0">
              <a:solidFill>
                <a:srgbClr val="7030A0"/>
              </a:solidFill>
              <a:latin typeface="Times New Roman" pitchFamily="18" charset="0"/>
              <a:cs typeface="Times New Roman" pitchFamily="18" charset="0"/>
            </a:rPr>
            <a:t>:</a:t>
          </a:r>
          <a:r>
            <a:rPr lang="en-US" sz="2800" kern="1200" dirty="0">
              <a:solidFill>
                <a:srgbClr val="7030A0"/>
              </a:solidFill>
              <a:latin typeface="Times New Roman" pitchFamily="18" charset="0"/>
              <a:cs typeface="Times New Roman" pitchFamily="18" charset="0"/>
            </a:rPr>
            <a:t> </a:t>
          </a:r>
          <a:r>
            <a:rPr lang="vi-VN" sz="2800" kern="1200" dirty="0">
              <a:effectLst/>
              <a:latin typeface="Times New Roman" pitchFamily="18" charset="0"/>
              <a:ea typeface="Calibri" panose="020F0502020204030204" pitchFamily="34" charset="0"/>
            </a:rPr>
            <a:t>- Thực hiện hoạt động cá nhân, sắp xếp các thông tin, ý tưởng ở phần tìm ý thành một dàn ý theo hướng dẫn (sgk/T54)</a:t>
          </a:r>
          <a:endParaRPr lang="en-US" sz="2800" kern="1200" dirty="0">
            <a:latin typeface="Times New Roman" pitchFamily="18" charset="0"/>
            <a:cs typeface="Times New Roman" panose="02020603050405020304" pitchFamily="18" charset="0"/>
          </a:endParaRPr>
        </a:p>
      </dsp:txBody>
      <dsp:txXfrm>
        <a:off x="1107436" y="1979843"/>
        <a:ext cx="7749252" cy="154512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8E24F-23B0-458B-A10E-CF98A3E95534}">
      <dsp:nvSpPr>
        <dsp:cNvPr id="0" name=""/>
        <dsp:cNvSpPr/>
      </dsp:nvSpPr>
      <dsp:spPr>
        <a:xfrm>
          <a:off x="0" y="159306"/>
          <a:ext cx="5278553" cy="9053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Times New Roman" panose="02020603050405020304" pitchFamily="18" charset="0"/>
              <a:cs typeface="Times New Roman" panose="02020603050405020304" pitchFamily="18" charset="0"/>
            </a:rPr>
            <a:t>2.  </a:t>
          </a:r>
          <a:r>
            <a:rPr lang="en-US" sz="2800" b="1" kern="1200" dirty="0" err="1">
              <a:latin typeface="Times New Roman" panose="02020603050405020304" pitchFamily="18" charset="0"/>
              <a:cs typeface="Times New Roman" panose="02020603050405020304" pitchFamily="18" charset="0"/>
            </a:rPr>
            <a:t>Viết</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bài</a:t>
          </a:r>
          <a:endParaRPr lang="en-US" sz="2800" kern="1200" dirty="0">
            <a:latin typeface="Times New Roman" panose="02020603050405020304" pitchFamily="18" charset="0"/>
            <a:cs typeface="Times New Roman" panose="02020603050405020304" pitchFamily="18" charset="0"/>
          </a:endParaRPr>
        </a:p>
      </dsp:txBody>
      <dsp:txXfrm>
        <a:off x="26517" y="185823"/>
        <a:ext cx="5225519" cy="852330"/>
      </dsp:txXfrm>
    </dsp:sp>
    <dsp:sp modelId="{7EDC1A56-6561-42A7-A01C-1CCC51F2A796}">
      <dsp:nvSpPr>
        <dsp:cNvPr id="0" name=""/>
        <dsp:cNvSpPr/>
      </dsp:nvSpPr>
      <dsp:spPr>
        <a:xfrm>
          <a:off x="527855" y="1064671"/>
          <a:ext cx="535165" cy="1703499"/>
        </a:xfrm>
        <a:custGeom>
          <a:avLst/>
          <a:gdLst/>
          <a:ahLst/>
          <a:cxnLst/>
          <a:rect l="0" t="0" r="0" b="0"/>
          <a:pathLst>
            <a:path>
              <a:moveTo>
                <a:pt x="0" y="0"/>
              </a:moveTo>
              <a:lnTo>
                <a:pt x="0" y="1703499"/>
              </a:lnTo>
              <a:lnTo>
                <a:pt x="535165" y="17034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8AAB5A-4034-4D6E-99CB-75668AF29628}">
      <dsp:nvSpPr>
        <dsp:cNvPr id="0" name=""/>
        <dsp:cNvSpPr/>
      </dsp:nvSpPr>
      <dsp:spPr>
        <a:xfrm>
          <a:off x="1063020" y="1947536"/>
          <a:ext cx="7845394" cy="16412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viết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bài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cần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lưu</a:t>
          </a:r>
          <a:r>
            <a:rPr lang="en-US" sz="2800" kern="1200" dirty="0">
              <a:latin typeface="Times New Roman" panose="02020603050405020304" pitchFamily="18" charset="0"/>
              <a:cs typeface="Times New Roman" panose="02020603050405020304" pitchFamily="18" charset="0"/>
            </a:rPr>
            <a:t> ý </a:t>
          </a:r>
          <a:r>
            <a:rPr lang="en-US" sz="2800" kern="1200" dirty="0" err="1">
              <a:latin typeface="Times New Roman" panose="02020603050405020304" pitchFamily="18" charset="0"/>
              <a:cs typeface="Times New Roman" panose="02020603050405020304" pitchFamily="18" charset="0"/>
            </a:rPr>
            <a:t>những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gì</a:t>
          </a:r>
          <a:endParaRPr lang="en-US" sz="2800" kern="1200" dirty="0">
            <a:latin typeface="Times New Roman" panose="02020603050405020304" pitchFamily="18" charset="0"/>
            <a:cs typeface="Times New Roman" panose="02020603050405020304" pitchFamily="18" charset="0"/>
          </a:endParaRPr>
        </a:p>
      </dsp:txBody>
      <dsp:txXfrm>
        <a:off x="1111091" y="1995607"/>
        <a:ext cx="7749252" cy="154512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8E24F-23B0-458B-A10E-CF98A3E95534}">
      <dsp:nvSpPr>
        <dsp:cNvPr id="0" name=""/>
        <dsp:cNvSpPr/>
      </dsp:nvSpPr>
      <dsp:spPr>
        <a:xfrm>
          <a:off x="0" y="159306"/>
          <a:ext cx="5278553" cy="9053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Times New Roman" panose="02020603050405020304" pitchFamily="18" charset="0"/>
              <a:cs typeface="Times New Roman" panose="02020603050405020304" pitchFamily="18" charset="0"/>
            </a:rPr>
            <a:t>2.  </a:t>
          </a:r>
          <a:r>
            <a:rPr lang="en-US" sz="2800" b="1" kern="1200" dirty="0" err="1">
              <a:latin typeface="Times New Roman" panose="02020603050405020304" pitchFamily="18" charset="0"/>
              <a:cs typeface="Times New Roman" panose="02020603050405020304" pitchFamily="18" charset="0"/>
            </a:rPr>
            <a:t>Viết</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bài</a:t>
          </a:r>
          <a:endParaRPr lang="en-US" sz="2800" kern="1200" dirty="0">
            <a:latin typeface="Times New Roman" panose="02020603050405020304" pitchFamily="18" charset="0"/>
            <a:cs typeface="Times New Roman" panose="02020603050405020304" pitchFamily="18" charset="0"/>
          </a:endParaRPr>
        </a:p>
      </dsp:txBody>
      <dsp:txXfrm>
        <a:off x="26517" y="185823"/>
        <a:ext cx="5225519" cy="852330"/>
      </dsp:txXfrm>
    </dsp:sp>
    <dsp:sp modelId="{7EDC1A56-6561-42A7-A01C-1CCC51F2A796}">
      <dsp:nvSpPr>
        <dsp:cNvPr id="0" name=""/>
        <dsp:cNvSpPr/>
      </dsp:nvSpPr>
      <dsp:spPr>
        <a:xfrm>
          <a:off x="527855" y="1064671"/>
          <a:ext cx="531510" cy="1687735"/>
        </a:xfrm>
        <a:custGeom>
          <a:avLst/>
          <a:gdLst/>
          <a:ahLst/>
          <a:cxnLst/>
          <a:rect l="0" t="0" r="0" b="0"/>
          <a:pathLst>
            <a:path>
              <a:moveTo>
                <a:pt x="0" y="0"/>
              </a:moveTo>
              <a:lnTo>
                <a:pt x="0" y="1687735"/>
              </a:lnTo>
              <a:lnTo>
                <a:pt x="531510" y="16877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8AAB5A-4034-4D6E-99CB-75668AF29628}">
      <dsp:nvSpPr>
        <dsp:cNvPr id="0" name=""/>
        <dsp:cNvSpPr/>
      </dsp:nvSpPr>
      <dsp:spPr>
        <a:xfrm>
          <a:off x="1059365" y="1931772"/>
          <a:ext cx="7845394" cy="16412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US" sz="2800" b="1" kern="1200" dirty="0" err="1">
              <a:solidFill>
                <a:srgbClr val="7030A0"/>
              </a:solidFill>
              <a:latin typeface="Times New Roman" pitchFamily="18" charset="0"/>
              <a:cs typeface="Times New Roman" pitchFamily="18" charset="0"/>
            </a:rPr>
            <a:t>Nhiệm</a:t>
          </a:r>
          <a:r>
            <a:rPr lang="en-US" sz="2800" b="1" kern="1200" dirty="0">
              <a:solidFill>
                <a:srgbClr val="7030A0"/>
              </a:solidFill>
              <a:latin typeface="Times New Roman" pitchFamily="18" charset="0"/>
              <a:cs typeface="Times New Roman" pitchFamily="18" charset="0"/>
            </a:rPr>
            <a:t> </a:t>
          </a:r>
          <a:r>
            <a:rPr lang="en-US" sz="2800" b="1" kern="1200" dirty="0" err="1">
              <a:solidFill>
                <a:srgbClr val="7030A0"/>
              </a:solidFill>
              <a:latin typeface="Times New Roman" pitchFamily="18" charset="0"/>
              <a:cs typeface="Times New Roman" pitchFamily="18" charset="0"/>
            </a:rPr>
            <a:t>vụ</a:t>
          </a:r>
          <a:r>
            <a:rPr lang="en-US" sz="2800" b="1" kern="1200" dirty="0">
              <a:solidFill>
                <a:srgbClr val="7030A0"/>
              </a:solidFill>
              <a:latin typeface="Times New Roman" pitchFamily="18" charset="0"/>
              <a:cs typeface="Times New Roman" pitchFamily="18" charset="0"/>
            </a:rPr>
            <a:t>:</a:t>
          </a:r>
          <a:r>
            <a:rPr lang="en-US" sz="2800" kern="1200" dirty="0">
              <a:solidFill>
                <a:srgbClr val="7030A0"/>
              </a:solidFill>
              <a:latin typeface="Times New Roman" pitchFamily="18" charset="0"/>
              <a:cs typeface="Times New Roman" pitchFamily="18" charset="0"/>
            </a:rPr>
            <a:t> </a:t>
          </a:r>
          <a:r>
            <a:rPr lang="en-US" sz="2800" kern="1200" dirty="0" err="1">
              <a:solidFill>
                <a:srgbClr val="7030A0"/>
              </a:solidFill>
              <a:latin typeface="Times New Roman" pitchFamily="18" charset="0"/>
              <a:cs typeface="Times New Roman" pitchFamily="18" charset="0"/>
            </a:rPr>
            <a:t>Hoạt</a:t>
          </a:r>
          <a:r>
            <a:rPr lang="en-US" sz="2800" kern="1200" dirty="0">
              <a:solidFill>
                <a:srgbClr val="7030A0"/>
              </a:solidFill>
              <a:latin typeface="Times New Roman" pitchFamily="18" charset="0"/>
              <a:cs typeface="Times New Roman" pitchFamily="18" charset="0"/>
            </a:rPr>
            <a:t> </a:t>
          </a:r>
          <a:r>
            <a:rPr lang="en-US" sz="2800" kern="1200" dirty="0" err="1">
              <a:solidFill>
                <a:srgbClr val="7030A0"/>
              </a:solidFill>
              <a:latin typeface="Times New Roman" pitchFamily="18" charset="0"/>
              <a:cs typeface="Times New Roman" pitchFamily="18" charset="0"/>
            </a:rPr>
            <a:t>động</a:t>
          </a:r>
          <a:r>
            <a:rPr lang="en-US" sz="2800" kern="1200" dirty="0">
              <a:solidFill>
                <a:srgbClr val="7030A0"/>
              </a:solidFill>
              <a:latin typeface="Times New Roman" pitchFamily="18" charset="0"/>
              <a:cs typeface="Times New Roman" pitchFamily="18" charset="0"/>
            </a:rPr>
            <a:t> </a:t>
          </a:r>
          <a:r>
            <a:rPr lang="en-US" sz="2800" kern="1200" dirty="0" err="1">
              <a:solidFill>
                <a:srgbClr val="7030A0"/>
              </a:solidFill>
              <a:latin typeface="Times New Roman" pitchFamily="18" charset="0"/>
              <a:cs typeface="Times New Roman" pitchFamily="18" charset="0"/>
            </a:rPr>
            <a:t>cá</a:t>
          </a:r>
          <a:r>
            <a:rPr lang="en-US" sz="2800" kern="1200" dirty="0">
              <a:solidFill>
                <a:srgbClr val="7030A0"/>
              </a:solidFill>
              <a:latin typeface="Times New Roman" pitchFamily="18" charset="0"/>
              <a:cs typeface="Times New Roman" pitchFamily="18" charset="0"/>
            </a:rPr>
            <a:t> </a:t>
          </a:r>
          <a:r>
            <a:rPr lang="en-US" sz="2800" kern="1200" dirty="0" err="1">
              <a:solidFill>
                <a:srgbClr val="7030A0"/>
              </a:solidFill>
              <a:latin typeface="Times New Roman" pitchFamily="18" charset="0"/>
              <a:cs typeface="Times New Roman" pitchFamily="18" charset="0"/>
            </a:rPr>
            <a:t>nhân</a:t>
          </a:r>
          <a:r>
            <a:rPr lang="en-US" sz="2800" kern="1200" dirty="0">
              <a:solidFill>
                <a:srgbClr val="7030A0"/>
              </a:solidFill>
              <a:latin typeface="Times New Roman" pitchFamily="18" charset="0"/>
              <a:cs typeface="Times New Roman" pitchFamily="18" charset="0"/>
            </a:rPr>
            <a:t>, </a:t>
          </a:r>
          <a:r>
            <a:rPr lang="en-US" sz="2800" kern="1200" dirty="0" err="1">
              <a:solidFill>
                <a:srgbClr val="7030A0"/>
              </a:solidFill>
              <a:latin typeface="Times New Roman" pitchFamily="18" charset="0"/>
              <a:cs typeface="Times New Roman" pitchFamily="18" charset="0"/>
            </a:rPr>
            <a:t>viết</a:t>
          </a:r>
          <a:r>
            <a:rPr lang="en-US" sz="2800" kern="1200" dirty="0">
              <a:solidFill>
                <a:srgbClr val="7030A0"/>
              </a:solidFill>
              <a:latin typeface="Times New Roman" pitchFamily="18" charset="0"/>
              <a:cs typeface="Times New Roman" pitchFamily="18" charset="0"/>
            </a:rPr>
            <a:t> </a:t>
          </a:r>
          <a:r>
            <a:rPr lang="en-US" sz="2800" kern="1200" dirty="0" err="1">
              <a:solidFill>
                <a:srgbClr val="7030A0"/>
              </a:solidFill>
              <a:latin typeface="Times New Roman" pitchFamily="18" charset="0"/>
              <a:cs typeface="Times New Roman" pitchFamily="18" charset="0"/>
            </a:rPr>
            <a:t>bài</a:t>
          </a:r>
          <a:r>
            <a:rPr lang="en-US" sz="2800" kern="1200" dirty="0">
              <a:solidFill>
                <a:srgbClr val="7030A0"/>
              </a:solidFill>
              <a:latin typeface="Times New Roman" pitchFamily="18" charset="0"/>
              <a:cs typeface="Times New Roman" pitchFamily="18" charset="0"/>
            </a:rPr>
            <a:t> </a:t>
          </a:r>
          <a:r>
            <a:rPr lang="en-US" sz="2800" kern="1200" dirty="0" err="1">
              <a:solidFill>
                <a:srgbClr val="7030A0"/>
              </a:solidFill>
              <a:latin typeface="Times New Roman" pitchFamily="18" charset="0"/>
              <a:cs typeface="Times New Roman" pitchFamily="18" charset="0"/>
            </a:rPr>
            <a:t>viết</a:t>
          </a:r>
          <a:r>
            <a:rPr lang="en-US" sz="2800" kern="1200" dirty="0">
              <a:solidFill>
                <a:srgbClr val="7030A0"/>
              </a:solidFill>
              <a:latin typeface="Times New Roman" pitchFamily="18" charset="0"/>
              <a:cs typeface="Times New Roman" pitchFamily="18" charset="0"/>
            </a:rPr>
            <a:t> </a:t>
          </a:r>
          <a:r>
            <a:rPr lang="en-US" sz="2800" kern="1200" dirty="0" err="1">
              <a:solidFill>
                <a:srgbClr val="7030A0"/>
              </a:solidFill>
              <a:latin typeface="Times New Roman" pitchFamily="18" charset="0"/>
              <a:cs typeface="Times New Roman" pitchFamily="18" charset="0"/>
            </a:rPr>
            <a:t>vào</a:t>
          </a:r>
          <a:r>
            <a:rPr lang="en-US" sz="2800" kern="1200" dirty="0">
              <a:solidFill>
                <a:srgbClr val="7030A0"/>
              </a:solidFill>
              <a:latin typeface="Times New Roman" pitchFamily="18" charset="0"/>
              <a:cs typeface="Times New Roman" pitchFamily="18" charset="0"/>
            </a:rPr>
            <a:t> </a:t>
          </a:r>
          <a:r>
            <a:rPr lang="en-US" sz="2800" kern="1200" dirty="0" err="1">
              <a:solidFill>
                <a:srgbClr val="7030A0"/>
              </a:solidFill>
              <a:latin typeface="Times New Roman" pitchFamily="18" charset="0"/>
              <a:cs typeface="Times New Roman" pitchFamily="18" charset="0"/>
            </a:rPr>
            <a:t>vở</a:t>
          </a:r>
          <a:r>
            <a:rPr lang="en-US" sz="2800" kern="1200" dirty="0">
              <a:solidFill>
                <a:srgbClr val="7030A0"/>
              </a:solidFill>
              <a:latin typeface="Times New Roman" pitchFamily="18" charset="0"/>
              <a:cs typeface="Times New Roman" pitchFamily="18" charset="0"/>
            </a:rPr>
            <a:t>.</a:t>
          </a:r>
          <a:endParaRPr lang="en-US" sz="2800" kern="1200" dirty="0">
            <a:latin typeface="Times New Roman" pitchFamily="18" charset="0"/>
            <a:cs typeface="Times New Roman" pitchFamily="18" charset="0"/>
          </a:endParaRPr>
        </a:p>
      </dsp:txBody>
      <dsp:txXfrm>
        <a:off x="1107436" y="1979843"/>
        <a:ext cx="7749252" cy="154512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8E24F-23B0-458B-A10E-CF98A3E95534}">
      <dsp:nvSpPr>
        <dsp:cNvPr id="0" name=""/>
        <dsp:cNvSpPr/>
      </dsp:nvSpPr>
      <dsp:spPr>
        <a:xfrm>
          <a:off x="0" y="159306"/>
          <a:ext cx="5278553" cy="9053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Times New Roman" panose="02020603050405020304" pitchFamily="18" charset="0"/>
              <a:cs typeface="Times New Roman" panose="02020603050405020304" pitchFamily="18" charset="0"/>
            </a:rPr>
            <a:t>3.  </a:t>
          </a:r>
          <a:r>
            <a:rPr lang="en-US" sz="2800" b="1" kern="1200" dirty="0" err="1">
              <a:latin typeface="Times New Roman" panose="02020603050405020304" pitchFamily="18" charset="0"/>
              <a:cs typeface="Times New Roman" panose="02020603050405020304" pitchFamily="18" charset="0"/>
            </a:rPr>
            <a:t>Chỉnh</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sửa</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bài</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viết</a:t>
          </a:r>
          <a:r>
            <a:rPr lang="en-US" sz="2800" b="1" kern="1200" dirty="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dsp:txBody>
      <dsp:txXfrm>
        <a:off x="26517" y="185823"/>
        <a:ext cx="5225519" cy="852330"/>
      </dsp:txXfrm>
    </dsp:sp>
    <dsp:sp modelId="{7EDC1A56-6561-42A7-A01C-1CCC51F2A796}">
      <dsp:nvSpPr>
        <dsp:cNvPr id="0" name=""/>
        <dsp:cNvSpPr/>
      </dsp:nvSpPr>
      <dsp:spPr>
        <a:xfrm>
          <a:off x="527855" y="1064671"/>
          <a:ext cx="531510" cy="1687735"/>
        </a:xfrm>
        <a:custGeom>
          <a:avLst/>
          <a:gdLst/>
          <a:ahLst/>
          <a:cxnLst/>
          <a:rect l="0" t="0" r="0" b="0"/>
          <a:pathLst>
            <a:path>
              <a:moveTo>
                <a:pt x="0" y="0"/>
              </a:moveTo>
              <a:lnTo>
                <a:pt x="0" y="1687735"/>
              </a:lnTo>
              <a:lnTo>
                <a:pt x="531510" y="16877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8AAB5A-4034-4D6E-99CB-75668AF29628}">
      <dsp:nvSpPr>
        <dsp:cNvPr id="0" name=""/>
        <dsp:cNvSpPr/>
      </dsp:nvSpPr>
      <dsp:spPr>
        <a:xfrm>
          <a:off x="1059365" y="1931772"/>
          <a:ext cx="7845394" cy="16412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US" sz="2800" b="1" kern="1200" dirty="0" err="1">
              <a:solidFill>
                <a:srgbClr val="7030A0"/>
              </a:solidFill>
              <a:latin typeface="Times New Roman" pitchFamily="18" charset="0"/>
              <a:cs typeface="Times New Roman" pitchFamily="18" charset="0"/>
            </a:rPr>
            <a:t>Nhiệm</a:t>
          </a:r>
          <a:r>
            <a:rPr lang="en-US" sz="2800" b="1" kern="1200" dirty="0">
              <a:solidFill>
                <a:srgbClr val="7030A0"/>
              </a:solidFill>
              <a:latin typeface="Times New Roman" pitchFamily="18" charset="0"/>
              <a:cs typeface="Times New Roman" pitchFamily="18" charset="0"/>
            </a:rPr>
            <a:t> </a:t>
          </a:r>
          <a:r>
            <a:rPr lang="en-US" sz="2800" b="1" kern="1200" dirty="0" err="1">
              <a:solidFill>
                <a:srgbClr val="7030A0"/>
              </a:solidFill>
              <a:latin typeface="Times New Roman" pitchFamily="18" charset="0"/>
              <a:cs typeface="Times New Roman" pitchFamily="18" charset="0"/>
            </a:rPr>
            <a:t>vụ</a:t>
          </a:r>
          <a:r>
            <a:rPr lang="en-US" sz="2800" b="1" kern="1200" dirty="0">
              <a:solidFill>
                <a:srgbClr val="7030A0"/>
              </a:solidFill>
              <a:latin typeface="Times New Roman" pitchFamily="18" charset="0"/>
              <a:cs typeface="Times New Roman" pitchFamily="18" charset="0"/>
            </a:rPr>
            <a:t>:</a:t>
          </a:r>
          <a:r>
            <a:rPr lang="en-US" sz="2800" kern="1200" dirty="0">
              <a:solidFill>
                <a:srgbClr val="7030A0"/>
              </a:solidFill>
              <a:latin typeface="Times New Roman" pitchFamily="18" charset="0"/>
              <a:cs typeface="Times New Roman" pitchFamily="18" charset="0"/>
            </a:rPr>
            <a:t> </a:t>
          </a:r>
          <a:r>
            <a:rPr lang="vi-VN" sz="2800" kern="1200" dirty="0">
              <a:latin typeface="Times New Roman" pitchFamily="18" charset="0"/>
              <a:cs typeface="Times New Roman" pitchFamily="18" charset="0"/>
            </a:rPr>
            <a:t>- Thực hiện hoạt động cá nhân rà soát, chỉnh sửa bài viết của bạn theo gợi ý </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sau</a:t>
          </a:r>
          <a:r>
            <a:rPr lang="en-US" sz="2800" kern="1200" dirty="0">
              <a:solidFill>
                <a:srgbClr val="7030A0"/>
              </a:solidFill>
              <a:latin typeface="Times New Roman" pitchFamily="18" charset="0"/>
              <a:cs typeface="Times New Roman" pitchFamily="18" charset="0"/>
            </a:rPr>
            <a:t>.</a:t>
          </a:r>
          <a:endParaRPr lang="en-US" sz="2800" kern="1200" dirty="0">
            <a:latin typeface="Times New Roman" pitchFamily="18" charset="0"/>
            <a:cs typeface="Times New Roman" pitchFamily="18" charset="0"/>
          </a:endParaRPr>
        </a:p>
      </dsp:txBody>
      <dsp:txXfrm>
        <a:off x="1107436" y="1979843"/>
        <a:ext cx="7749252" cy="15451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7EA0F-45A2-433C-BCCD-9572EA7BE58C}">
      <dsp:nvSpPr>
        <dsp:cNvPr id="0" name=""/>
        <dsp:cNvSpPr/>
      </dsp:nvSpPr>
      <dsp:spPr>
        <a:xfrm>
          <a:off x="-4995746" y="-793141"/>
          <a:ext cx="6166174" cy="6166174"/>
        </a:xfrm>
        <a:prstGeom prst="blockArc">
          <a:avLst>
            <a:gd name="adj1" fmla="val 18900000"/>
            <a:gd name="adj2" fmla="val 2700000"/>
            <a:gd name="adj3" fmla="val 35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866251-9D3C-40A2-990A-65E1AB7374B7}">
      <dsp:nvSpPr>
        <dsp:cNvPr id="0" name=""/>
        <dsp:cNvSpPr/>
      </dsp:nvSpPr>
      <dsp:spPr>
        <a:xfrm>
          <a:off x="1135486" y="415730"/>
          <a:ext cx="9620294" cy="3748430"/>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17645" tIns="63500" rIns="63500" bIns="63500" numCol="1" spcCol="1270" anchor="ctr" anchorCtr="0">
          <a:noAutofit/>
        </a:bodyPr>
        <a:lstStyle/>
        <a:p>
          <a:pPr marL="0" lvl="0" indent="0" algn="l" defTabSz="1111250">
            <a:lnSpc>
              <a:spcPct val="90000"/>
            </a:lnSpc>
            <a:spcBef>
              <a:spcPct val="0"/>
            </a:spcBef>
            <a:spcAft>
              <a:spcPct val="35000"/>
            </a:spcAft>
            <a:buNone/>
          </a:pPr>
          <a:r>
            <a:rPr lang="vi-VN" sz="2500" kern="1200" dirty="0">
              <a:effectLst/>
              <a:latin typeface="Times New Roman" panose="02020603050405020304" pitchFamily="18" charset="0"/>
              <a:ea typeface="Times New Roman" panose="02020603050405020304" pitchFamily="18" charset="0"/>
            </a:rPr>
            <a:t>Yêu cầu đối với đoạn văn ghi lại cảm xúc về một bài thơ có yếu tố tự sự và miêu tả:</a:t>
          </a:r>
          <a:endParaRPr lang="en-US" sz="2500" kern="1200" dirty="0">
            <a:effectLst/>
            <a:latin typeface="Times New Roman" panose="02020603050405020304" pitchFamily="18" charset="0"/>
            <a:ea typeface="Times New Roman" panose="02020603050405020304" pitchFamily="18" charset="0"/>
          </a:endParaRPr>
        </a:p>
        <a:p>
          <a:pPr marL="0" lvl="0" indent="0" algn="l" defTabSz="1111250">
            <a:lnSpc>
              <a:spcPct val="90000"/>
            </a:lnSpc>
            <a:spcBef>
              <a:spcPct val="0"/>
            </a:spcBef>
            <a:spcAft>
              <a:spcPct val="35000"/>
            </a:spcAft>
            <a:buNone/>
          </a:pPr>
          <a:r>
            <a:rPr lang="vi-VN" sz="2500" kern="1200" dirty="0">
              <a:effectLst/>
              <a:latin typeface="Times New Roman" panose="02020603050405020304" pitchFamily="18" charset="0"/>
              <a:ea typeface="Times New Roman" panose="02020603050405020304" pitchFamily="18" charset="0"/>
            </a:rPr>
            <a:t>- Giới thiệu nhan đề bài thơ và tên tác giả.</a:t>
          </a:r>
          <a:endParaRPr lang="en-US" sz="2500" kern="1200" dirty="0">
            <a:effectLst/>
            <a:latin typeface="Times New Roman" panose="02020603050405020304" pitchFamily="18" charset="0"/>
            <a:ea typeface="Times New Roman" panose="02020603050405020304" pitchFamily="18" charset="0"/>
          </a:endParaRPr>
        </a:p>
        <a:p>
          <a:pPr marL="0" lvl="0" indent="0" algn="l" defTabSz="1111250">
            <a:lnSpc>
              <a:spcPct val="90000"/>
            </a:lnSpc>
            <a:spcBef>
              <a:spcPct val="0"/>
            </a:spcBef>
            <a:spcAft>
              <a:spcPct val="35000"/>
            </a:spcAft>
            <a:buNone/>
          </a:pPr>
          <a:r>
            <a:rPr lang="vi-VN" sz="2500" kern="1200" dirty="0">
              <a:effectLst/>
              <a:latin typeface="Times New Roman" panose="02020603050405020304" pitchFamily="18" charset="0"/>
              <a:ea typeface="Times New Roman" panose="02020603050405020304" pitchFamily="18" charset="0"/>
            </a:rPr>
            <a:t>- Thể hiện được cảm xúc chung về bài thơ.</a:t>
          </a:r>
          <a:endParaRPr lang="en-US" sz="2500" kern="1200" dirty="0">
            <a:effectLst/>
            <a:latin typeface="Times New Roman" panose="02020603050405020304" pitchFamily="18" charset="0"/>
            <a:ea typeface="Times New Roman" panose="02020603050405020304" pitchFamily="18" charset="0"/>
          </a:endParaRPr>
        </a:p>
        <a:p>
          <a:pPr marL="0" lvl="0" indent="0" algn="l" defTabSz="1111250">
            <a:lnSpc>
              <a:spcPct val="90000"/>
            </a:lnSpc>
            <a:spcBef>
              <a:spcPct val="0"/>
            </a:spcBef>
            <a:spcAft>
              <a:spcPct val="35000"/>
            </a:spcAft>
            <a:buNone/>
          </a:pPr>
          <a:r>
            <a:rPr lang="vi-VN" sz="2500" kern="1200" dirty="0">
              <a:effectLst/>
              <a:latin typeface="Times New Roman" panose="02020603050405020304" pitchFamily="18" charset="0"/>
              <a:ea typeface="Times New Roman" panose="02020603050405020304" pitchFamily="18" charset="0"/>
            </a:rPr>
            <a:t>- Nêu các chi tiết mang tính tự sự và miêu tả trong bài thơ; đánh</a:t>
          </a:r>
          <a:r>
            <a:rPr lang="en-US" sz="2500" kern="1200" dirty="0">
              <a:effectLst/>
              <a:latin typeface="Times New Roman" panose="02020603050405020304" pitchFamily="18" charset="0"/>
              <a:ea typeface="Times New Roman" panose="02020603050405020304" pitchFamily="18" charset="0"/>
            </a:rPr>
            <a:t> </a:t>
          </a:r>
          <a:r>
            <a:rPr lang="en-US" sz="2500" kern="1200" dirty="0" err="1">
              <a:effectLst/>
              <a:latin typeface="Times New Roman" panose="02020603050405020304" pitchFamily="18" charset="0"/>
              <a:ea typeface="Times New Roman" panose="02020603050405020304" pitchFamily="18" charset="0"/>
            </a:rPr>
            <a:t>giá</a:t>
          </a:r>
          <a:r>
            <a:rPr lang="en-US" sz="2500" kern="1200" dirty="0">
              <a:effectLst/>
              <a:latin typeface="Times New Roman" panose="02020603050405020304" pitchFamily="18" charset="0"/>
              <a:ea typeface="Times New Roman" panose="02020603050405020304" pitchFamily="18" charset="0"/>
            </a:rPr>
            <a:t> </a:t>
          </a:r>
          <a:r>
            <a:rPr lang="vi-VN" sz="2500" kern="1200" dirty="0">
              <a:effectLst/>
              <a:latin typeface="Times New Roman" panose="02020603050405020304" pitchFamily="18" charset="0"/>
              <a:ea typeface="Times New Roman" panose="02020603050405020304" pitchFamily="18" charset="0"/>
            </a:rPr>
            <a:t>ý nghĩa của chúng trong việc thể hiện tình cảm, cảm xúc của nhà thơ.</a:t>
          </a:r>
          <a:endParaRPr lang="en-US" sz="2500" kern="1200" dirty="0">
            <a:effectLst/>
            <a:latin typeface="Times New Roman" panose="02020603050405020304" pitchFamily="18" charset="0"/>
            <a:ea typeface="Times New Roman" panose="02020603050405020304" pitchFamily="18" charset="0"/>
          </a:endParaRPr>
        </a:p>
        <a:p>
          <a:pPr marL="0" lvl="0" indent="0" algn="l" defTabSz="1111250">
            <a:lnSpc>
              <a:spcPct val="90000"/>
            </a:lnSpc>
            <a:spcBef>
              <a:spcPct val="0"/>
            </a:spcBef>
            <a:spcAft>
              <a:spcPct val="35000"/>
            </a:spcAft>
            <a:buNone/>
          </a:pPr>
          <a:r>
            <a:rPr lang="vi-VN" sz="2500" kern="1200" dirty="0">
              <a:effectLst/>
              <a:latin typeface="Times New Roman" panose="02020603050405020304" pitchFamily="18" charset="0"/>
              <a:ea typeface="Times New Roman" panose="02020603050405020304" pitchFamily="18" charset="0"/>
            </a:rPr>
            <a:t>- Chỉ ra được nét độc đáo trong cách tự sự và miêu tả của nhà thơ.</a:t>
          </a:r>
          <a:endParaRPr lang="en-US" sz="2500" kern="1200" dirty="0">
            <a:latin typeface="Times New Roman" panose="02020603050405020304" pitchFamily="18" charset="0"/>
            <a:cs typeface="Times New Roman" panose="02020603050405020304" pitchFamily="18" charset="0"/>
          </a:endParaRPr>
        </a:p>
      </dsp:txBody>
      <dsp:txXfrm>
        <a:off x="1135486" y="415730"/>
        <a:ext cx="9620294" cy="3748430"/>
      </dsp:txXfrm>
    </dsp:sp>
    <dsp:sp modelId="{0C154471-1B90-4A8D-8F3D-AD7AD3E7C203}">
      <dsp:nvSpPr>
        <dsp:cNvPr id="0" name=""/>
        <dsp:cNvSpPr/>
      </dsp:nvSpPr>
      <dsp:spPr>
        <a:xfrm flipV="1">
          <a:off x="1098155" y="1995140"/>
          <a:ext cx="74661" cy="589611"/>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452F7-A92F-48FA-B6EB-AF529BB98EA9}">
      <dsp:nvSpPr>
        <dsp:cNvPr id="0" name=""/>
        <dsp:cNvSpPr/>
      </dsp:nvSpPr>
      <dsp:spPr>
        <a:xfrm>
          <a:off x="0" y="787100"/>
          <a:ext cx="8568173" cy="1979165"/>
        </a:xfrm>
        <a:prstGeom prst="rect">
          <a:avLst/>
        </a:prstGeom>
        <a:solidFill>
          <a:schemeClr val="dk2">
            <a:alpha val="4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40555"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effectLst/>
              <a:latin typeface="Times New Roman" panose="02020603050405020304" pitchFamily="18" charset="0"/>
              <a:ea typeface="Calibri" panose="020F0502020204030204" pitchFamily="34" charset="0"/>
            </a:rPr>
            <a:t>Đ</a:t>
          </a:r>
          <a:r>
            <a:rPr lang="vi-VN" sz="2800" kern="1200" dirty="0">
              <a:solidFill>
                <a:schemeClr val="tx1"/>
              </a:solidFill>
              <a:effectLst/>
              <a:latin typeface="Times New Roman" panose="02020603050405020304" pitchFamily="18" charset="0"/>
              <a:ea typeface="Calibri" panose="020F0502020204030204" pitchFamily="34" charset="0"/>
            </a:rPr>
            <a:t>ọc văn bản “Cảm xúc khi đọc bài thơ </a:t>
          </a:r>
          <a:r>
            <a:rPr lang="vi-VN" sz="2800" i="1" kern="1200" dirty="0">
              <a:solidFill>
                <a:schemeClr val="tx1"/>
              </a:solidFill>
              <a:effectLst/>
              <a:latin typeface="Times New Roman" panose="02020603050405020304" pitchFamily="18" charset="0"/>
              <a:ea typeface="Calibri" panose="020F0502020204030204" pitchFamily="34" charset="0"/>
            </a:rPr>
            <a:t>Mây và sóng</a:t>
          </a:r>
          <a:r>
            <a:rPr lang="vi-VN" sz="2800" kern="1200" dirty="0">
              <a:solidFill>
                <a:schemeClr val="tx1"/>
              </a:solidFill>
              <a:effectLst/>
              <a:latin typeface="Times New Roman" panose="02020603050405020304" pitchFamily="18" charset="0"/>
              <a:ea typeface="Calibri" panose="020F0502020204030204" pitchFamily="34" charset="0"/>
            </a:rPr>
            <a:t> của Ta-go” sgk/T52,53); chú ý các hộp chỉ dẫn. </a:t>
          </a:r>
          <a:endParaRPr lang="en-US" sz="2800" kern="1200" dirty="0">
            <a:solidFill>
              <a:schemeClr val="tx1"/>
            </a:solidFill>
            <a:latin typeface="Times New Roman" panose="02020603050405020304" pitchFamily="18" charset="0"/>
            <a:cs typeface="Times New Roman" panose="02020603050405020304" pitchFamily="18" charset="0"/>
          </a:endParaRPr>
        </a:p>
      </dsp:txBody>
      <dsp:txXfrm>
        <a:off x="0" y="787100"/>
        <a:ext cx="8568173" cy="1979165"/>
      </dsp:txXfrm>
    </dsp:sp>
    <dsp:sp modelId="{25337C25-B35D-4030-AD6B-77E563AC3BC3}">
      <dsp:nvSpPr>
        <dsp:cNvPr id="0" name=""/>
        <dsp:cNvSpPr/>
      </dsp:nvSpPr>
      <dsp:spPr>
        <a:xfrm>
          <a:off x="0" y="766083"/>
          <a:ext cx="737540" cy="2078124"/>
        </a:xfrm>
        <a:prstGeom prst="rect">
          <a:avLst/>
        </a:prstGeom>
        <a:blipFill rotWithShape="1">
          <a:blip xmlns:r="http://schemas.openxmlformats.org/officeDocument/2006/relationships" r:embed="rId1"/>
          <a:srcRect/>
          <a:stretch>
            <a:fillRect l="-2000" r="-2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452F7-A92F-48FA-B6EB-AF529BB98EA9}">
      <dsp:nvSpPr>
        <dsp:cNvPr id="0" name=""/>
        <dsp:cNvSpPr/>
      </dsp:nvSpPr>
      <dsp:spPr>
        <a:xfrm>
          <a:off x="333657" y="0"/>
          <a:ext cx="8804058" cy="3495263"/>
        </a:xfrm>
        <a:prstGeom prst="rect">
          <a:avLst/>
        </a:prstGeom>
        <a:solidFill>
          <a:schemeClr val="dk2">
            <a:alpha val="4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12804"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solidFill>
                <a:schemeClr val="tx1"/>
              </a:solidFill>
              <a:effectLst/>
              <a:latin typeface="Times New Roman" panose="02020603050405020304" pitchFamily="18" charset="0"/>
              <a:ea typeface="Calibri" panose="020F0502020204030204" pitchFamily="34" charset="0"/>
            </a:rPr>
            <a:t>- </a:t>
          </a:r>
          <a:r>
            <a:rPr lang="en-US" sz="3600" kern="1200" dirty="0" err="1">
              <a:solidFill>
                <a:schemeClr val="tx1"/>
              </a:solidFill>
              <a:effectLst/>
              <a:latin typeface="Times New Roman" panose="02020603050405020304" pitchFamily="18" charset="0"/>
              <a:ea typeface="Calibri" panose="020F0502020204030204" pitchFamily="34" charset="0"/>
            </a:rPr>
            <a:t>Thực</a:t>
          </a:r>
          <a:r>
            <a:rPr lang="en-US" sz="3600" kern="1200" dirty="0">
              <a:solidFill>
                <a:schemeClr val="tx1"/>
              </a:solidFill>
              <a:effectLst/>
              <a:latin typeface="Times New Roman" panose="02020603050405020304" pitchFamily="18" charset="0"/>
              <a:ea typeface="Calibri" panose="020F0502020204030204" pitchFamily="34" charset="0"/>
            </a:rPr>
            <a:t> </a:t>
          </a:r>
          <a:r>
            <a:rPr lang="en-US" sz="3600" kern="1200" dirty="0" err="1">
              <a:solidFill>
                <a:schemeClr val="tx1"/>
              </a:solidFill>
              <a:effectLst/>
              <a:latin typeface="Times New Roman" panose="02020603050405020304" pitchFamily="18" charset="0"/>
              <a:ea typeface="Calibri" panose="020F0502020204030204" pitchFamily="34" charset="0"/>
            </a:rPr>
            <a:t>hiện</a:t>
          </a:r>
          <a:r>
            <a:rPr lang="en-US" sz="3600" kern="1200" dirty="0">
              <a:solidFill>
                <a:schemeClr val="tx1"/>
              </a:solidFill>
              <a:effectLst/>
              <a:latin typeface="Times New Roman" panose="02020603050405020304" pitchFamily="18" charset="0"/>
              <a:ea typeface="Calibri" panose="020F0502020204030204" pitchFamily="34" charset="0"/>
            </a:rPr>
            <a:t> </a:t>
          </a:r>
          <a:r>
            <a:rPr lang="en-US" sz="3600" kern="1200" dirty="0" err="1">
              <a:solidFill>
                <a:schemeClr val="tx1"/>
              </a:solidFill>
              <a:effectLst/>
              <a:latin typeface="Times New Roman" panose="02020603050405020304" pitchFamily="18" charset="0"/>
              <a:ea typeface="Calibri" panose="020F0502020204030204" pitchFamily="34" charset="0"/>
            </a:rPr>
            <a:t>hoạt</a:t>
          </a:r>
          <a:r>
            <a:rPr lang="en-US" sz="3600" kern="1200" dirty="0">
              <a:solidFill>
                <a:schemeClr val="tx1"/>
              </a:solidFill>
              <a:effectLst/>
              <a:latin typeface="Times New Roman" panose="02020603050405020304" pitchFamily="18" charset="0"/>
              <a:ea typeface="Calibri" panose="020F0502020204030204" pitchFamily="34" charset="0"/>
            </a:rPr>
            <a:t> </a:t>
          </a:r>
          <a:r>
            <a:rPr lang="en-US" sz="3600" kern="1200" dirty="0" err="1">
              <a:solidFill>
                <a:schemeClr val="tx1"/>
              </a:solidFill>
              <a:effectLst/>
              <a:latin typeface="Times New Roman" panose="02020603050405020304" pitchFamily="18" charset="0"/>
              <a:ea typeface="Calibri" panose="020F0502020204030204" pitchFamily="34" charset="0"/>
            </a:rPr>
            <a:t>động</a:t>
          </a:r>
          <a:r>
            <a:rPr lang="en-US" sz="3600" kern="1200" dirty="0">
              <a:solidFill>
                <a:schemeClr val="tx1"/>
              </a:solidFill>
              <a:effectLst/>
              <a:latin typeface="Times New Roman" panose="02020603050405020304" pitchFamily="18" charset="0"/>
              <a:ea typeface="Calibri" panose="020F0502020204030204" pitchFamily="34" charset="0"/>
            </a:rPr>
            <a:t> </a:t>
          </a:r>
          <a:r>
            <a:rPr lang="en-US" sz="3600" kern="1200" dirty="0" err="1">
              <a:solidFill>
                <a:schemeClr val="tx1"/>
              </a:solidFill>
              <a:effectLst/>
              <a:latin typeface="Times New Roman" panose="02020603050405020304" pitchFamily="18" charset="0"/>
              <a:ea typeface="Calibri" panose="020F0502020204030204" pitchFamily="34" charset="0"/>
            </a:rPr>
            <a:t>cặp</a:t>
          </a:r>
          <a:r>
            <a:rPr lang="en-US" sz="3600" kern="1200" dirty="0">
              <a:solidFill>
                <a:schemeClr val="tx1"/>
              </a:solidFill>
              <a:effectLst/>
              <a:latin typeface="Times New Roman" panose="02020603050405020304" pitchFamily="18" charset="0"/>
              <a:ea typeface="Calibri" panose="020F0502020204030204" pitchFamily="34" charset="0"/>
            </a:rPr>
            <a:t> </a:t>
          </a:r>
          <a:r>
            <a:rPr lang="en-US" sz="3600" kern="1200" dirty="0" err="1">
              <a:solidFill>
                <a:schemeClr val="tx1"/>
              </a:solidFill>
              <a:effectLst/>
              <a:latin typeface="Times New Roman" panose="02020603050405020304" pitchFamily="18" charset="0"/>
              <a:ea typeface="Calibri" panose="020F0502020204030204" pitchFamily="34" charset="0"/>
            </a:rPr>
            <a:t>đôi</a:t>
          </a:r>
          <a:r>
            <a:rPr lang="en-US" sz="3600" kern="1200" dirty="0">
              <a:solidFill>
                <a:schemeClr val="tx1"/>
              </a:solidFill>
              <a:effectLst/>
              <a:latin typeface="Times New Roman" panose="02020603050405020304" pitchFamily="18" charset="0"/>
              <a:ea typeface="Calibri" panose="020F0502020204030204" pitchFamily="34" charset="0"/>
            </a:rPr>
            <a:t>:</a:t>
          </a:r>
          <a:endParaRPr lang="en-US" sz="3600" kern="1200" dirty="0">
            <a:solidFill>
              <a:schemeClr val="tx1"/>
            </a:solidFill>
            <a:effectLst/>
            <a:latin typeface="Times New Roman" panose="02020603050405020304" pitchFamily="18" charset="0"/>
            <a:ea typeface="Times New Roman" panose="02020603050405020304" pitchFamily="18" charset="0"/>
          </a:endParaRPr>
        </a:p>
        <a:p>
          <a:pPr marL="0" lvl="0" indent="0" algn="l" defTabSz="1600200">
            <a:lnSpc>
              <a:spcPct val="90000"/>
            </a:lnSpc>
            <a:spcBef>
              <a:spcPct val="0"/>
            </a:spcBef>
            <a:spcAft>
              <a:spcPct val="35000"/>
            </a:spcAft>
            <a:buNone/>
          </a:pPr>
          <a:r>
            <a:rPr lang="en-US" sz="3600" kern="1200" dirty="0">
              <a:solidFill>
                <a:schemeClr val="tx1"/>
              </a:solidFill>
              <a:effectLst/>
              <a:latin typeface="Times New Roman" panose="02020603050405020304" pitchFamily="18" charset="0"/>
              <a:ea typeface="Calibri" panose="020F0502020204030204" pitchFamily="34" charset="0"/>
            </a:rPr>
            <a:t>+ </a:t>
          </a:r>
          <a:r>
            <a:rPr lang="en-US" sz="3600" kern="1200" dirty="0" err="1">
              <a:solidFill>
                <a:schemeClr val="tx1"/>
              </a:solidFill>
              <a:effectLst/>
              <a:latin typeface="Times New Roman" panose="02020603050405020304" pitchFamily="18" charset="0"/>
              <a:ea typeface="Calibri" panose="020F0502020204030204" pitchFamily="34" charset="0"/>
            </a:rPr>
            <a:t>Hãy</a:t>
          </a:r>
          <a:r>
            <a:rPr lang="en-US" sz="3600" kern="1200" dirty="0">
              <a:solidFill>
                <a:schemeClr val="tx1"/>
              </a:solidFill>
              <a:effectLst/>
              <a:latin typeface="Times New Roman" panose="02020603050405020304" pitchFamily="18" charset="0"/>
              <a:ea typeface="Calibri" panose="020F0502020204030204" pitchFamily="34" charset="0"/>
            </a:rPr>
            <a:t> </a:t>
          </a:r>
          <a:r>
            <a:rPr lang="vi-VN" sz="3600" kern="1200" dirty="0">
              <a:solidFill>
                <a:schemeClr val="tx1"/>
              </a:solidFill>
              <a:effectLst/>
              <a:latin typeface="Times New Roman" panose="02020603050405020304" pitchFamily="18" charset="0"/>
              <a:ea typeface="Calibri" panose="020F0502020204030204" pitchFamily="34" charset="0"/>
            </a:rPr>
            <a:t>chỉ ra những từ ngữ quan trọng trong bài viết</a:t>
          </a:r>
          <a:r>
            <a:rPr lang="en-US" sz="3600" kern="1200" dirty="0">
              <a:solidFill>
                <a:schemeClr val="tx1"/>
              </a:solidFill>
              <a:effectLst/>
              <a:latin typeface="Times New Roman" panose="02020603050405020304" pitchFamily="18" charset="0"/>
              <a:ea typeface="Calibri" panose="020F0502020204030204" pitchFamily="34" charset="0"/>
            </a:rPr>
            <a:t> (</a:t>
          </a:r>
          <a:r>
            <a:rPr lang="en-US" sz="3600" kern="1200" dirty="0" err="1">
              <a:solidFill>
                <a:schemeClr val="tx1"/>
              </a:solidFill>
              <a:effectLst/>
              <a:latin typeface="Times New Roman" panose="02020603050405020304" pitchFamily="18" charset="0"/>
              <a:ea typeface="Calibri" panose="020F0502020204030204" pitchFamily="34" charset="0"/>
            </a:rPr>
            <a:t>từ</a:t>
          </a:r>
          <a:r>
            <a:rPr lang="en-US" sz="3600" kern="1200" dirty="0">
              <a:solidFill>
                <a:schemeClr val="tx1"/>
              </a:solidFill>
              <a:effectLst/>
              <a:latin typeface="Times New Roman" panose="02020603050405020304" pitchFamily="18" charset="0"/>
              <a:ea typeface="Calibri" panose="020F0502020204030204" pitchFamily="34" charset="0"/>
            </a:rPr>
            <a:t> </a:t>
          </a:r>
          <a:r>
            <a:rPr lang="en-US" sz="3600" kern="1200" dirty="0" err="1">
              <a:solidFill>
                <a:schemeClr val="tx1"/>
              </a:solidFill>
              <a:effectLst/>
              <a:latin typeface="Times New Roman" panose="02020603050405020304" pitchFamily="18" charset="0"/>
              <a:ea typeface="Calibri" panose="020F0502020204030204" pitchFamily="34" charset="0"/>
            </a:rPr>
            <a:t>ngữ</a:t>
          </a:r>
          <a:r>
            <a:rPr lang="en-US" sz="3600" kern="1200" dirty="0">
              <a:solidFill>
                <a:schemeClr val="tx1"/>
              </a:solidFill>
              <a:effectLst/>
              <a:latin typeface="Times New Roman" panose="02020603050405020304" pitchFamily="18" charset="0"/>
              <a:ea typeface="Calibri" panose="020F0502020204030204" pitchFamily="34" charset="0"/>
            </a:rPr>
            <a:t> </a:t>
          </a:r>
          <a:r>
            <a:rPr lang="en-US" sz="3600" kern="1200" dirty="0" err="1">
              <a:solidFill>
                <a:schemeClr val="tx1"/>
              </a:solidFill>
              <a:effectLst/>
              <a:latin typeface="Times New Roman" panose="02020603050405020304" pitchFamily="18" charset="0"/>
              <a:ea typeface="Calibri" panose="020F0502020204030204" pitchFamily="34" charset="0"/>
            </a:rPr>
            <a:t>nêu</a:t>
          </a:r>
          <a:r>
            <a:rPr lang="en-US" sz="3600" kern="1200" dirty="0">
              <a:solidFill>
                <a:schemeClr val="tx1"/>
              </a:solidFill>
              <a:effectLst/>
              <a:latin typeface="Times New Roman" panose="02020603050405020304" pitchFamily="18" charset="0"/>
              <a:ea typeface="Calibri" panose="020F0502020204030204" pitchFamily="34" charset="0"/>
            </a:rPr>
            <a:t> </a:t>
          </a:r>
          <a:r>
            <a:rPr lang="en-US" sz="3600" kern="1200" dirty="0" err="1">
              <a:solidFill>
                <a:schemeClr val="tx1"/>
              </a:solidFill>
              <a:effectLst/>
              <a:latin typeface="Times New Roman" panose="02020603050405020304" pitchFamily="18" charset="0"/>
              <a:ea typeface="Calibri" panose="020F0502020204030204" pitchFamily="34" charset="0"/>
            </a:rPr>
            <a:t>cảm</a:t>
          </a:r>
          <a:r>
            <a:rPr lang="en-US" sz="3600" kern="1200" dirty="0">
              <a:solidFill>
                <a:schemeClr val="tx1"/>
              </a:solidFill>
              <a:effectLst/>
              <a:latin typeface="Times New Roman" panose="02020603050405020304" pitchFamily="18" charset="0"/>
              <a:ea typeface="Calibri" panose="020F0502020204030204" pitchFamily="34" charset="0"/>
            </a:rPr>
            <a:t> </a:t>
          </a:r>
          <a:r>
            <a:rPr lang="en-US" sz="3600" kern="1200" dirty="0" err="1">
              <a:solidFill>
                <a:schemeClr val="tx1"/>
              </a:solidFill>
              <a:effectLst/>
              <a:latin typeface="Times New Roman" panose="02020603050405020304" pitchFamily="18" charset="0"/>
              <a:ea typeface="Calibri" panose="020F0502020204030204" pitchFamily="34" charset="0"/>
            </a:rPr>
            <a:t>xúc</a:t>
          </a:r>
          <a:r>
            <a:rPr lang="en-US" sz="3600" kern="1200" dirty="0">
              <a:solidFill>
                <a:schemeClr val="tx1"/>
              </a:solidFill>
              <a:effectLst/>
              <a:latin typeface="Times New Roman" panose="02020603050405020304" pitchFamily="18" charset="0"/>
              <a:ea typeface="Calibri" panose="020F0502020204030204" pitchFamily="34" charset="0"/>
            </a:rPr>
            <a:t>).</a:t>
          </a:r>
          <a:endParaRPr lang="en-US" sz="3600" kern="1200" dirty="0">
            <a:solidFill>
              <a:schemeClr val="tx1"/>
            </a:solidFill>
            <a:effectLst/>
            <a:latin typeface="Times New Roman" panose="02020603050405020304" pitchFamily="18" charset="0"/>
            <a:ea typeface="Times New Roman" panose="02020603050405020304" pitchFamily="18" charset="0"/>
          </a:endParaRPr>
        </a:p>
        <a:p>
          <a:pPr marL="0" lvl="0" indent="0" algn="l" defTabSz="1600200">
            <a:lnSpc>
              <a:spcPct val="90000"/>
            </a:lnSpc>
            <a:spcBef>
              <a:spcPct val="0"/>
            </a:spcBef>
            <a:spcAft>
              <a:spcPct val="35000"/>
            </a:spcAft>
            <a:buNone/>
          </a:pPr>
          <a:r>
            <a:rPr lang="en-US" sz="3600" kern="1200" dirty="0">
              <a:solidFill>
                <a:schemeClr val="tx1"/>
              </a:solidFill>
              <a:effectLst/>
              <a:latin typeface="Times New Roman" panose="02020603050405020304" pitchFamily="18" charset="0"/>
              <a:ea typeface="Calibri" panose="020F0502020204030204" pitchFamily="34" charset="0"/>
            </a:rPr>
            <a:t>+ </a:t>
          </a:r>
          <a:r>
            <a:rPr lang="en-US" sz="3600" kern="1200" dirty="0" err="1">
              <a:solidFill>
                <a:schemeClr val="tx1"/>
              </a:solidFill>
              <a:effectLst/>
              <a:latin typeface="Times New Roman" panose="02020603050405020304" pitchFamily="18" charset="0"/>
              <a:ea typeface="Calibri" panose="020F0502020204030204" pitchFamily="34" charset="0"/>
            </a:rPr>
            <a:t>Chỉ</a:t>
          </a:r>
          <a:r>
            <a:rPr lang="en-US" sz="3600" kern="1200" dirty="0">
              <a:solidFill>
                <a:schemeClr val="tx1"/>
              </a:solidFill>
              <a:effectLst/>
              <a:latin typeface="Times New Roman" panose="02020603050405020304" pitchFamily="18" charset="0"/>
              <a:ea typeface="Calibri" panose="020F0502020204030204" pitchFamily="34" charset="0"/>
            </a:rPr>
            <a:t> ra </a:t>
          </a:r>
          <a:r>
            <a:rPr lang="en-US" sz="3600" kern="1200" dirty="0" err="1">
              <a:solidFill>
                <a:schemeClr val="tx1"/>
              </a:solidFill>
              <a:effectLst/>
              <a:latin typeface="Times New Roman" panose="02020603050405020304" pitchFamily="18" charset="0"/>
              <a:ea typeface="Calibri" panose="020F0502020204030204" pitchFamily="34" charset="0"/>
            </a:rPr>
            <a:t>đặc</a:t>
          </a:r>
          <a:r>
            <a:rPr lang="en-US" sz="3600" kern="1200" dirty="0">
              <a:solidFill>
                <a:schemeClr val="tx1"/>
              </a:solidFill>
              <a:effectLst/>
              <a:latin typeface="Times New Roman" panose="02020603050405020304" pitchFamily="18" charset="0"/>
              <a:ea typeface="Calibri" panose="020F0502020204030204" pitchFamily="34" charset="0"/>
            </a:rPr>
            <a:t> </a:t>
          </a:r>
          <a:r>
            <a:rPr lang="en-US" sz="3600" kern="1200" dirty="0" err="1">
              <a:solidFill>
                <a:schemeClr val="tx1"/>
              </a:solidFill>
              <a:effectLst/>
              <a:latin typeface="Times New Roman" panose="02020603050405020304" pitchFamily="18" charset="0"/>
              <a:ea typeface="Calibri" panose="020F0502020204030204" pitchFamily="34" charset="0"/>
            </a:rPr>
            <a:t>điểm</a:t>
          </a:r>
          <a:r>
            <a:rPr lang="en-US" sz="3600" kern="1200" dirty="0">
              <a:solidFill>
                <a:schemeClr val="tx1"/>
              </a:solidFill>
              <a:effectLst/>
              <a:latin typeface="Times New Roman" panose="02020603050405020304" pitchFamily="18" charset="0"/>
              <a:ea typeface="Calibri" panose="020F0502020204030204" pitchFamily="34" charset="0"/>
            </a:rPr>
            <a:t> </a:t>
          </a:r>
          <a:r>
            <a:rPr lang="en-US" sz="3600" kern="1200" dirty="0" err="1">
              <a:solidFill>
                <a:schemeClr val="tx1"/>
              </a:solidFill>
              <a:effectLst/>
              <a:latin typeface="Times New Roman" panose="02020603050405020304" pitchFamily="18" charset="0"/>
              <a:ea typeface="Calibri" panose="020F0502020204030204" pitchFamily="34" charset="0"/>
            </a:rPr>
            <a:t>hình</a:t>
          </a:r>
          <a:r>
            <a:rPr lang="en-US" sz="3600" kern="1200" dirty="0">
              <a:solidFill>
                <a:schemeClr val="tx1"/>
              </a:solidFill>
              <a:effectLst/>
              <a:latin typeface="Times New Roman" panose="02020603050405020304" pitchFamily="18" charset="0"/>
              <a:ea typeface="Calibri" panose="020F0502020204030204" pitchFamily="34" charset="0"/>
            </a:rPr>
            <a:t> </a:t>
          </a:r>
          <a:r>
            <a:rPr lang="en-US" sz="3600" kern="1200" dirty="0" err="1">
              <a:solidFill>
                <a:schemeClr val="tx1"/>
              </a:solidFill>
              <a:effectLst/>
              <a:latin typeface="Times New Roman" panose="02020603050405020304" pitchFamily="18" charset="0"/>
              <a:ea typeface="Calibri" panose="020F0502020204030204" pitchFamily="34" charset="0"/>
            </a:rPr>
            <a:t>thức</a:t>
          </a:r>
          <a:r>
            <a:rPr lang="en-US" sz="3600" kern="1200" dirty="0">
              <a:solidFill>
                <a:schemeClr val="tx1"/>
              </a:solidFill>
              <a:effectLst/>
              <a:latin typeface="Times New Roman" panose="02020603050405020304" pitchFamily="18" charset="0"/>
              <a:ea typeface="Calibri" panose="020F0502020204030204" pitchFamily="34" charset="0"/>
            </a:rPr>
            <a:t> </a:t>
          </a:r>
          <a:r>
            <a:rPr lang="en-US" sz="3600" kern="1200" dirty="0" err="1">
              <a:solidFill>
                <a:schemeClr val="tx1"/>
              </a:solidFill>
              <a:effectLst/>
              <a:latin typeface="Times New Roman" panose="02020603050405020304" pitchFamily="18" charset="0"/>
              <a:ea typeface="Calibri" panose="020F0502020204030204" pitchFamily="34" charset="0"/>
            </a:rPr>
            <a:t>của</a:t>
          </a:r>
          <a:r>
            <a:rPr lang="en-US" sz="3600" kern="1200" dirty="0">
              <a:solidFill>
                <a:schemeClr val="tx1"/>
              </a:solidFill>
              <a:effectLst/>
              <a:latin typeface="Times New Roman" panose="02020603050405020304" pitchFamily="18" charset="0"/>
              <a:ea typeface="Calibri" panose="020F0502020204030204" pitchFamily="34" charset="0"/>
            </a:rPr>
            <a:t> </a:t>
          </a:r>
          <a:r>
            <a:rPr lang="en-US" sz="3600" kern="1200" dirty="0" err="1">
              <a:solidFill>
                <a:schemeClr val="tx1"/>
              </a:solidFill>
              <a:effectLst/>
              <a:latin typeface="Times New Roman" panose="02020603050405020304" pitchFamily="18" charset="0"/>
              <a:ea typeface="Calibri" panose="020F0502020204030204" pitchFamily="34" charset="0"/>
            </a:rPr>
            <a:t>đoạn</a:t>
          </a:r>
          <a:r>
            <a:rPr lang="en-US" sz="3600" kern="1200" dirty="0">
              <a:solidFill>
                <a:schemeClr val="tx1"/>
              </a:solidFill>
              <a:effectLst/>
              <a:latin typeface="Times New Roman" panose="02020603050405020304" pitchFamily="18" charset="0"/>
              <a:ea typeface="Calibri" panose="020F0502020204030204" pitchFamily="34" charset="0"/>
            </a:rPr>
            <a:t> </a:t>
          </a:r>
          <a:r>
            <a:rPr lang="en-US" sz="3600" kern="1200" dirty="0" err="1">
              <a:solidFill>
                <a:schemeClr val="tx1"/>
              </a:solidFill>
              <a:effectLst/>
              <a:latin typeface="Times New Roman" panose="02020603050405020304" pitchFamily="18" charset="0"/>
              <a:ea typeface="Calibri" panose="020F0502020204030204" pitchFamily="34" charset="0"/>
            </a:rPr>
            <a:t>văn</a:t>
          </a:r>
          <a:r>
            <a:rPr lang="en-US" sz="3600" kern="1200" dirty="0">
              <a:solidFill>
                <a:schemeClr val="tx1"/>
              </a:solidFill>
              <a:effectLst/>
              <a:latin typeface="Times New Roman" panose="02020603050405020304" pitchFamily="18" charset="0"/>
              <a:ea typeface="Calibri" panose="020F0502020204030204" pitchFamily="34" charset="0"/>
            </a:rPr>
            <a:t>.</a:t>
          </a:r>
          <a:endParaRPr lang="en-US" sz="3600" kern="1200" dirty="0">
            <a:solidFill>
              <a:schemeClr val="tx1"/>
            </a:solidFill>
            <a:effectLst/>
            <a:latin typeface="Times New Roman" panose="02020603050405020304" pitchFamily="18" charset="0"/>
            <a:ea typeface="Times New Roman" panose="02020603050405020304" pitchFamily="18" charset="0"/>
          </a:endParaRPr>
        </a:p>
      </dsp:txBody>
      <dsp:txXfrm>
        <a:off x="333657" y="0"/>
        <a:ext cx="8804058" cy="3495263"/>
      </dsp:txXfrm>
    </dsp:sp>
    <dsp:sp modelId="{25337C25-B35D-4030-AD6B-77E563AC3BC3}">
      <dsp:nvSpPr>
        <dsp:cNvPr id="0" name=""/>
        <dsp:cNvSpPr/>
      </dsp:nvSpPr>
      <dsp:spPr>
        <a:xfrm>
          <a:off x="0" y="228974"/>
          <a:ext cx="722272" cy="3095313"/>
        </a:xfrm>
        <a:prstGeom prst="rect">
          <a:avLst/>
        </a:prstGeom>
        <a:blipFill rotWithShape="1">
          <a:blip xmlns:r="http://schemas.openxmlformats.org/officeDocument/2006/relationships" r:embed="rId1"/>
          <a:srcRect/>
          <a:stretch>
            <a:fillRect l="-2000" r="-2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8A767-6AF1-40DB-B0FA-AAEFD6380FDC}">
      <dsp:nvSpPr>
        <dsp:cNvPr id="0" name=""/>
        <dsp:cNvSpPr/>
      </dsp:nvSpPr>
      <dsp:spPr>
        <a:xfrm>
          <a:off x="3851" y="1392204"/>
          <a:ext cx="2764412"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256032" bIns="91440" numCol="1" spcCol="1270" anchor="ctr" anchorCtr="0">
          <a:noAutofit/>
        </a:bodyPr>
        <a:lstStyle/>
        <a:p>
          <a:pPr marL="0" lvl="0" indent="0" algn="r" defTabSz="1600200">
            <a:lnSpc>
              <a:spcPct val="90000"/>
            </a:lnSpc>
            <a:spcBef>
              <a:spcPct val="0"/>
            </a:spcBef>
            <a:spcAft>
              <a:spcPct val="35000"/>
            </a:spcAft>
            <a:buNone/>
          </a:pPr>
          <a:r>
            <a:rPr lang="en-US" sz="3600" b="1" i="1" kern="1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Hình</a:t>
          </a:r>
          <a:r>
            <a:rPr lang="en-US" sz="3600" b="1" i="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1" kern="1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thức</a:t>
          </a:r>
          <a:endParaRPr lang="en-US" sz="3600" b="1" i="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3851" y="1392204"/>
        <a:ext cx="2764412" cy="1287000"/>
      </dsp:txXfrm>
    </dsp:sp>
    <dsp:sp modelId="{267478EB-8708-46CA-AC72-9E9041EDB10C}">
      <dsp:nvSpPr>
        <dsp:cNvPr id="0" name=""/>
        <dsp:cNvSpPr/>
      </dsp:nvSpPr>
      <dsp:spPr>
        <a:xfrm>
          <a:off x="2768263" y="467172"/>
          <a:ext cx="552882" cy="3137062"/>
        </a:xfrm>
        <a:prstGeom prst="leftBrace">
          <a:avLst>
            <a:gd name="adj1" fmla="val 35000"/>
            <a:gd name="adj2" fmla="val 50000"/>
          </a:avLst>
        </a:pr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E995CA4-2408-484C-8683-51AE70A1ADF4}">
      <dsp:nvSpPr>
        <dsp:cNvPr id="0" name=""/>
        <dsp:cNvSpPr/>
      </dsp:nvSpPr>
      <dsp:spPr>
        <a:xfrm>
          <a:off x="3485759" y="467172"/>
          <a:ext cx="7664773" cy="3137062"/>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285750" lvl="1" indent="-285750" algn="l" defTabSz="2889250">
            <a:lnSpc>
              <a:spcPct val="90000"/>
            </a:lnSpc>
            <a:spcBef>
              <a:spcPct val="0"/>
            </a:spcBef>
            <a:spcAft>
              <a:spcPct val="15000"/>
            </a:spcAft>
            <a:buChar char="•"/>
          </a:pPr>
          <a:r>
            <a:rPr lang="vi-VN" sz="6500" kern="1200" dirty="0">
              <a:solidFill>
                <a:schemeClr val="tx1"/>
              </a:solidFill>
              <a:latin typeface="+mj-lt"/>
            </a:rPr>
            <a:t>Từ chỗ viết hoa lùi đầu dòng đến chỗ chấm xuống dòng</a:t>
          </a:r>
          <a:endParaRPr lang="en-US" sz="6500" kern="1200" dirty="0">
            <a:solidFill>
              <a:schemeClr val="tx1"/>
            </a:solidFill>
            <a:latin typeface="+mj-lt"/>
          </a:endParaRPr>
        </a:p>
      </dsp:txBody>
      <dsp:txXfrm>
        <a:off x="3485759" y="467172"/>
        <a:ext cx="7664773" cy="31370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452F7-A92F-48FA-B6EB-AF529BB98EA9}">
      <dsp:nvSpPr>
        <dsp:cNvPr id="0" name=""/>
        <dsp:cNvSpPr/>
      </dsp:nvSpPr>
      <dsp:spPr>
        <a:xfrm>
          <a:off x="116590" y="1125"/>
          <a:ext cx="8804058" cy="3495263"/>
        </a:xfrm>
        <a:prstGeom prst="rect">
          <a:avLst/>
        </a:prstGeom>
        <a:solidFill>
          <a:schemeClr val="dk2">
            <a:alpha val="4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12804" tIns="121920" rIns="121920" bIns="121920" numCol="1" spcCol="1270" anchor="ctr" anchorCtr="0">
          <a:noAutofit/>
        </a:bodyPr>
        <a:lstStyle/>
        <a:p>
          <a:pPr marL="0" lvl="0" indent="0" algn="l" defTabSz="1422400">
            <a:lnSpc>
              <a:spcPct val="90000"/>
            </a:lnSpc>
            <a:spcBef>
              <a:spcPct val="0"/>
            </a:spcBef>
            <a:spcAft>
              <a:spcPct val="35000"/>
            </a:spcAft>
            <a:buNone/>
          </a:pPr>
          <a:r>
            <a:rPr lang="vi-VN" sz="3200" kern="1200" dirty="0">
              <a:solidFill>
                <a:schemeClr val="tx1"/>
              </a:solidFill>
              <a:effectLst/>
              <a:latin typeface="Times New Roman" panose="02020603050405020304" pitchFamily="18" charset="0"/>
              <a:ea typeface="Times New Roman" panose="02020603050405020304" pitchFamily="18" charset="0"/>
            </a:rPr>
            <a:t>-  Thực hiện h</a:t>
          </a:r>
          <a:r>
            <a:rPr lang="en-US" sz="3200" kern="1200" dirty="0" err="1">
              <a:solidFill>
                <a:schemeClr val="tx1"/>
              </a:solidFill>
              <a:effectLst/>
              <a:latin typeface="Times New Roman" panose="02020603050405020304" pitchFamily="18" charset="0"/>
              <a:ea typeface="Times New Roman" panose="02020603050405020304" pitchFamily="18" charset="0"/>
            </a:rPr>
            <a:t>oạt</a:t>
          </a:r>
          <a:r>
            <a:rPr lang="en-US" sz="3200" kern="1200" dirty="0">
              <a:solidFill>
                <a:schemeClr val="tx1"/>
              </a:solidFill>
              <a:effectLst/>
              <a:latin typeface="Times New Roman" panose="02020603050405020304" pitchFamily="18" charset="0"/>
              <a:ea typeface="Times New Roman" panose="02020603050405020304" pitchFamily="18" charset="0"/>
            </a:rPr>
            <a:t> </a:t>
          </a:r>
          <a:r>
            <a:rPr lang="en-US" sz="3200" kern="1200" dirty="0" err="1">
              <a:solidFill>
                <a:schemeClr val="tx1"/>
              </a:solidFill>
              <a:effectLst/>
              <a:latin typeface="Times New Roman" panose="02020603050405020304" pitchFamily="18" charset="0"/>
              <a:ea typeface="Times New Roman" panose="02020603050405020304" pitchFamily="18" charset="0"/>
            </a:rPr>
            <a:t>động</a:t>
          </a:r>
          <a:r>
            <a:rPr lang="en-US" sz="3200" kern="1200" dirty="0">
              <a:solidFill>
                <a:schemeClr val="tx1"/>
              </a:solidFill>
              <a:effectLst/>
              <a:latin typeface="Times New Roman" panose="02020603050405020304" pitchFamily="18" charset="0"/>
              <a:ea typeface="Times New Roman" panose="02020603050405020304" pitchFamily="18" charset="0"/>
            </a:rPr>
            <a:t> </a:t>
          </a:r>
          <a:r>
            <a:rPr lang="en-US" sz="3200" kern="1200" dirty="0" err="1">
              <a:solidFill>
                <a:schemeClr val="tx1"/>
              </a:solidFill>
              <a:effectLst/>
              <a:latin typeface="Times New Roman" panose="02020603050405020304" pitchFamily="18" charset="0"/>
              <a:ea typeface="Times New Roman" panose="02020603050405020304" pitchFamily="18" charset="0"/>
            </a:rPr>
            <a:t>nhóm</a:t>
          </a:r>
          <a:r>
            <a:rPr lang="en-US" sz="3200" kern="1200" dirty="0">
              <a:solidFill>
                <a:schemeClr val="tx1"/>
              </a:solidFill>
              <a:effectLst/>
              <a:latin typeface="Times New Roman" panose="02020603050405020304" pitchFamily="18" charset="0"/>
              <a:ea typeface="Times New Roman" panose="02020603050405020304" pitchFamily="18" charset="0"/>
            </a:rPr>
            <a:t> (4 </a:t>
          </a:r>
          <a:r>
            <a:rPr lang="en-US" sz="3200" kern="1200" dirty="0" err="1">
              <a:solidFill>
                <a:schemeClr val="tx1"/>
              </a:solidFill>
              <a:effectLst/>
              <a:latin typeface="Times New Roman" panose="02020603050405020304" pitchFamily="18" charset="0"/>
              <a:ea typeface="Times New Roman" panose="02020603050405020304" pitchFamily="18" charset="0"/>
            </a:rPr>
            <a:t>bạn</a:t>
          </a:r>
          <a:r>
            <a:rPr lang="en-US" sz="3200" kern="1200" dirty="0">
              <a:solidFill>
                <a:schemeClr val="tx1"/>
              </a:solidFill>
              <a:effectLst/>
              <a:latin typeface="Times New Roman" panose="02020603050405020304" pitchFamily="18" charset="0"/>
              <a:ea typeface="Times New Roman" panose="02020603050405020304" pitchFamily="18" charset="0"/>
            </a:rPr>
            <a:t>)</a:t>
          </a:r>
          <a:r>
            <a:rPr lang="vi-VN" sz="3200" kern="1200" dirty="0">
              <a:solidFill>
                <a:schemeClr val="tx1"/>
              </a:solidFill>
              <a:effectLst/>
              <a:latin typeface="Times New Roman" panose="02020603050405020304" pitchFamily="18" charset="0"/>
              <a:ea typeface="Times New Roman" panose="02020603050405020304" pitchFamily="18" charset="0"/>
            </a:rPr>
            <a:t> chia sẻ,</a:t>
          </a:r>
          <a:r>
            <a:rPr lang="en-US" sz="3200" kern="1200" dirty="0">
              <a:solidFill>
                <a:schemeClr val="tx1"/>
              </a:solidFill>
              <a:effectLst/>
              <a:latin typeface="Times New Roman" panose="02020603050405020304" pitchFamily="18" charset="0"/>
              <a:ea typeface="Times New Roman" panose="02020603050405020304" pitchFamily="18" charset="0"/>
            </a:rPr>
            <a:t> </a:t>
          </a:r>
          <a:r>
            <a:rPr lang="en-US" sz="3200" kern="1200" dirty="0" err="1">
              <a:solidFill>
                <a:schemeClr val="tx1"/>
              </a:solidFill>
              <a:effectLst/>
              <a:latin typeface="Times New Roman" panose="02020603050405020304" pitchFamily="18" charset="0"/>
              <a:ea typeface="Times New Roman" panose="02020603050405020304" pitchFamily="18" charset="0"/>
            </a:rPr>
            <a:t>yêu</a:t>
          </a:r>
          <a:r>
            <a:rPr lang="en-US" sz="3200" kern="1200" dirty="0">
              <a:solidFill>
                <a:schemeClr val="tx1"/>
              </a:solidFill>
              <a:effectLst/>
              <a:latin typeface="Times New Roman" panose="02020603050405020304" pitchFamily="18" charset="0"/>
              <a:ea typeface="Times New Roman" panose="02020603050405020304" pitchFamily="18" charset="0"/>
            </a:rPr>
            <a:t> </a:t>
          </a:r>
          <a:r>
            <a:rPr lang="en-US" sz="3200" kern="1200" dirty="0" err="1">
              <a:solidFill>
                <a:schemeClr val="tx1"/>
              </a:solidFill>
              <a:effectLst/>
              <a:latin typeface="Times New Roman" panose="02020603050405020304" pitchFamily="18" charset="0"/>
              <a:ea typeface="Times New Roman" panose="02020603050405020304" pitchFamily="18" charset="0"/>
            </a:rPr>
            <a:t>cầ</a:t>
          </a:r>
          <a:r>
            <a:rPr lang="vi-VN" sz="3200" kern="1200" dirty="0">
              <a:solidFill>
                <a:schemeClr val="tx1"/>
              </a:solidFill>
              <a:effectLst/>
              <a:latin typeface="Times New Roman" panose="02020603050405020304" pitchFamily="18" charset="0"/>
              <a:ea typeface="Times New Roman" panose="02020603050405020304" pitchFamily="18" charset="0"/>
            </a:rPr>
            <a:t>u</a:t>
          </a:r>
          <a:r>
            <a:rPr lang="en-US" sz="3200" kern="1200" dirty="0">
              <a:solidFill>
                <a:schemeClr val="tx1"/>
              </a:solidFill>
              <a:effectLst/>
              <a:latin typeface="Times New Roman" panose="02020603050405020304" pitchFamily="18" charset="0"/>
              <a:ea typeface="Times New Roman" panose="02020603050405020304" pitchFamily="18" charset="0"/>
            </a:rPr>
            <a:t> </a:t>
          </a:r>
          <a:r>
            <a:rPr lang="en-US" sz="3200" kern="1200" dirty="0" err="1">
              <a:solidFill>
                <a:schemeClr val="tx1"/>
              </a:solidFill>
              <a:effectLst/>
              <a:latin typeface="Times New Roman" panose="02020603050405020304" pitchFamily="18" charset="0"/>
              <a:ea typeface="Times New Roman" panose="02020603050405020304" pitchFamily="18" charset="0"/>
            </a:rPr>
            <a:t>sau</a:t>
          </a:r>
          <a:r>
            <a:rPr lang="en-US" sz="3200" kern="1200" dirty="0">
              <a:solidFill>
                <a:schemeClr val="tx1"/>
              </a:solidFill>
              <a:effectLst/>
              <a:latin typeface="Times New Roman" panose="02020603050405020304" pitchFamily="18" charset="0"/>
              <a:ea typeface="Times New Roman" panose="02020603050405020304" pitchFamily="18" charset="0"/>
            </a:rPr>
            <a:t>. </a:t>
          </a:r>
          <a:r>
            <a:rPr lang="en-US" sz="3200" kern="1200" dirty="0" err="1">
              <a:solidFill>
                <a:schemeClr val="tx1"/>
              </a:solidFill>
              <a:effectLst/>
              <a:latin typeface="Times New Roman" panose="02020603050405020304" pitchFamily="18" charset="0"/>
              <a:ea typeface="Times New Roman" panose="02020603050405020304" pitchFamily="18" charset="0"/>
            </a:rPr>
            <a:t>Dựa</a:t>
          </a:r>
          <a:r>
            <a:rPr lang="en-US" sz="3200" kern="1200" dirty="0">
              <a:solidFill>
                <a:schemeClr val="tx1"/>
              </a:solidFill>
              <a:effectLst/>
              <a:latin typeface="Times New Roman" panose="02020603050405020304" pitchFamily="18" charset="0"/>
              <a:ea typeface="Times New Roman" panose="02020603050405020304" pitchFamily="18" charset="0"/>
            </a:rPr>
            <a:t> </a:t>
          </a:r>
          <a:r>
            <a:rPr lang="en-US" sz="3200" kern="1200" dirty="0" err="1">
              <a:solidFill>
                <a:schemeClr val="tx1"/>
              </a:solidFill>
              <a:effectLst/>
              <a:latin typeface="Times New Roman" panose="02020603050405020304" pitchFamily="18" charset="0"/>
              <a:ea typeface="Times New Roman" panose="02020603050405020304" pitchFamily="18" charset="0"/>
            </a:rPr>
            <a:t>vào</a:t>
          </a:r>
          <a:r>
            <a:rPr lang="en-US" sz="3200" kern="1200" dirty="0">
              <a:solidFill>
                <a:schemeClr val="tx1"/>
              </a:solidFill>
              <a:effectLst/>
              <a:latin typeface="Times New Roman" panose="02020603050405020304" pitchFamily="18" charset="0"/>
              <a:ea typeface="Times New Roman" panose="02020603050405020304" pitchFamily="18" charset="0"/>
            </a:rPr>
            <a:t> </a:t>
          </a:r>
          <a:r>
            <a:rPr lang="en-US" sz="3200" kern="1200" dirty="0" err="1">
              <a:solidFill>
                <a:schemeClr val="tx1"/>
              </a:solidFill>
              <a:effectLst/>
              <a:latin typeface="Times New Roman" panose="02020603050405020304" pitchFamily="18" charset="0"/>
              <a:ea typeface="Times New Roman" panose="02020603050405020304" pitchFamily="18" charset="0"/>
            </a:rPr>
            <a:t>hộp</a:t>
          </a:r>
          <a:r>
            <a:rPr lang="en-US" sz="3200" kern="1200" dirty="0">
              <a:solidFill>
                <a:schemeClr val="tx1"/>
              </a:solidFill>
              <a:effectLst/>
              <a:latin typeface="Times New Roman" panose="02020603050405020304" pitchFamily="18" charset="0"/>
              <a:ea typeface="Times New Roman" panose="02020603050405020304" pitchFamily="18" charset="0"/>
            </a:rPr>
            <a:t> </a:t>
          </a:r>
          <a:r>
            <a:rPr lang="en-US" sz="3200" kern="1200" dirty="0" err="1">
              <a:solidFill>
                <a:schemeClr val="tx1"/>
              </a:solidFill>
              <a:effectLst/>
              <a:latin typeface="Times New Roman" panose="02020603050405020304" pitchFamily="18" charset="0"/>
              <a:ea typeface="Times New Roman" panose="02020603050405020304" pitchFamily="18" charset="0"/>
            </a:rPr>
            <a:t>chỉ</a:t>
          </a:r>
          <a:r>
            <a:rPr lang="en-US" sz="3200" kern="1200" dirty="0">
              <a:solidFill>
                <a:schemeClr val="tx1"/>
              </a:solidFill>
              <a:effectLst/>
              <a:latin typeface="Times New Roman" panose="02020603050405020304" pitchFamily="18" charset="0"/>
              <a:ea typeface="Times New Roman" panose="02020603050405020304" pitchFamily="18" charset="0"/>
            </a:rPr>
            <a:t> </a:t>
          </a:r>
          <a:r>
            <a:rPr lang="en-US" sz="3200" kern="1200" dirty="0" err="1">
              <a:solidFill>
                <a:schemeClr val="tx1"/>
              </a:solidFill>
              <a:effectLst/>
              <a:latin typeface="Times New Roman" panose="02020603050405020304" pitchFamily="18" charset="0"/>
              <a:ea typeface="Times New Roman" panose="02020603050405020304" pitchFamily="18" charset="0"/>
            </a:rPr>
            <a:t>dẫn</a:t>
          </a:r>
          <a:r>
            <a:rPr lang="en-US" sz="3200" kern="1200" dirty="0">
              <a:solidFill>
                <a:schemeClr val="tx1"/>
              </a:solidFill>
              <a:effectLst/>
              <a:latin typeface="Times New Roman" panose="02020603050405020304" pitchFamily="18" charset="0"/>
              <a:ea typeface="Times New Roman" panose="02020603050405020304" pitchFamily="18" charset="0"/>
            </a:rPr>
            <a:t> </a:t>
          </a:r>
          <a:r>
            <a:rPr lang="en-US" sz="3200" kern="1200" dirty="0" err="1">
              <a:solidFill>
                <a:schemeClr val="tx1"/>
              </a:solidFill>
              <a:effectLst/>
              <a:latin typeface="Times New Roman" panose="02020603050405020304" pitchFamily="18" charset="0"/>
              <a:ea typeface="Times New Roman" panose="02020603050405020304" pitchFamily="18" charset="0"/>
            </a:rPr>
            <a:t>hãy</a:t>
          </a:r>
          <a:r>
            <a:rPr lang="en-US" sz="3200" kern="1200" dirty="0">
              <a:solidFill>
                <a:schemeClr val="tx1"/>
              </a:solidFill>
              <a:effectLst/>
              <a:latin typeface="Times New Roman" panose="02020603050405020304" pitchFamily="18" charset="0"/>
              <a:ea typeface="Times New Roman" panose="02020603050405020304" pitchFamily="18" charset="0"/>
            </a:rPr>
            <a:t>:</a:t>
          </a:r>
        </a:p>
        <a:p>
          <a:pPr marL="0" lvl="0" indent="0" algn="l" defTabSz="1422400">
            <a:lnSpc>
              <a:spcPct val="90000"/>
            </a:lnSpc>
            <a:spcBef>
              <a:spcPct val="0"/>
            </a:spcBef>
            <a:spcAft>
              <a:spcPct val="35000"/>
            </a:spcAft>
            <a:buNone/>
          </a:pPr>
          <a:r>
            <a:rPr lang="vi-VN" sz="3200" i="1" kern="1200" dirty="0">
              <a:solidFill>
                <a:schemeClr val="tx1"/>
              </a:solidFill>
              <a:effectLst/>
              <a:latin typeface="Times New Roman" panose="02020603050405020304" pitchFamily="18" charset="0"/>
              <a:ea typeface="Calibri" panose="020F0502020204030204" pitchFamily="34" charset="0"/>
            </a:rPr>
            <a:t>+ </a:t>
          </a:r>
          <a:r>
            <a:rPr lang="en-US" sz="3200" i="1" kern="1200" dirty="0" err="1">
              <a:solidFill>
                <a:schemeClr val="tx1"/>
              </a:solidFill>
              <a:effectLst/>
              <a:latin typeface="Times New Roman" panose="02020603050405020304" pitchFamily="18" charset="0"/>
              <a:ea typeface="Calibri" panose="020F0502020204030204" pitchFamily="34" charset="0"/>
            </a:rPr>
            <a:t>Xác</a:t>
          </a:r>
          <a:r>
            <a:rPr lang="en-US" sz="3200" i="1" kern="1200" dirty="0">
              <a:solidFill>
                <a:schemeClr val="tx1"/>
              </a:solidFill>
              <a:effectLst/>
              <a:latin typeface="Times New Roman" panose="02020603050405020304" pitchFamily="18" charset="0"/>
              <a:ea typeface="Calibri" panose="020F0502020204030204" pitchFamily="34" charset="0"/>
            </a:rPr>
            <a:t> </a:t>
          </a:r>
          <a:r>
            <a:rPr lang="en-US" sz="3200" i="1" kern="1200" dirty="0" err="1">
              <a:solidFill>
                <a:schemeClr val="tx1"/>
              </a:solidFill>
              <a:effectLst/>
              <a:latin typeface="Times New Roman" panose="02020603050405020304" pitchFamily="18" charset="0"/>
              <a:ea typeface="Calibri" panose="020F0502020204030204" pitchFamily="34" charset="0"/>
            </a:rPr>
            <a:t>định</a:t>
          </a:r>
          <a:r>
            <a:rPr lang="en-US" sz="3200" i="1" kern="1200" dirty="0">
              <a:solidFill>
                <a:schemeClr val="tx1"/>
              </a:solidFill>
              <a:effectLst/>
              <a:latin typeface="Times New Roman" panose="02020603050405020304" pitchFamily="18" charset="0"/>
              <a:ea typeface="Calibri" panose="020F0502020204030204" pitchFamily="34" charset="0"/>
            </a:rPr>
            <a:t>  </a:t>
          </a:r>
          <a:r>
            <a:rPr lang="en-US" sz="3200" i="1" kern="1200" dirty="0" err="1">
              <a:solidFill>
                <a:schemeClr val="tx1"/>
              </a:solidFill>
              <a:effectLst/>
              <a:latin typeface="Times New Roman" panose="02020603050405020304" pitchFamily="18" charset="0"/>
              <a:ea typeface="Calibri" panose="020F0502020204030204" pitchFamily="34" charset="0"/>
            </a:rPr>
            <a:t>các</a:t>
          </a:r>
          <a:r>
            <a:rPr lang="en-US" sz="3200" i="1" kern="1200" dirty="0">
              <a:solidFill>
                <a:schemeClr val="tx1"/>
              </a:solidFill>
              <a:effectLst/>
              <a:latin typeface="Times New Roman" panose="02020603050405020304" pitchFamily="18" charset="0"/>
              <a:ea typeface="Calibri" panose="020F0502020204030204" pitchFamily="34" charset="0"/>
            </a:rPr>
            <a:t> </a:t>
          </a:r>
          <a:r>
            <a:rPr lang="vi-VN" sz="3200" i="1" kern="1200" dirty="0">
              <a:solidFill>
                <a:schemeClr val="tx1"/>
              </a:solidFill>
              <a:effectLst/>
              <a:latin typeface="Times New Roman" panose="02020603050405020304" pitchFamily="18" charset="0"/>
              <a:ea typeface="Calibri" panose="020F0502020204030204" pitchFamily="34" charset="0"/>
            </a:rPr>
            <a:t>câu mở đoạn</a:t>
          </a:r>
          <a:r>
            <a:rPr lang="en-US" sz="3200" i="1" kern="1200" dirty="0">
              <a:solidFill>
                <a:schemeClr val="tx1"/>
              </a:solidFill>
              <a:effectLst/>
              <a:latin typeface="Times New Roman" panose="02020603050405020304" pitchFamily="18" charset="0"/>
              <a:ea typeface="Calibri" panose="020F0502020204030204" pitchFamily="34" charset="0"/>
            </a:rPr>
            <a:t>.</a:t>
          </a:r>
          <a:endParaRPr lang="en-US" sz="3200" kern="1200" dirty="0">
            <a:solidFill>
              <a:schemeClr val="tx1"/>
            </a:solidFill>
            <a:effectLst/>
            <a:latin typeface="Times New Roman" panose="02020603050405020304" pitchFamily="18" charset="0"/>
            <a:ea typeface="Times New Roman" panose="02020603050405020304" pitchFamily="18" charset="0"/>
          </a:endParaRPr>
        </a:p>
        <a:p>
          <a:pPr marL="0" lvl="0" indent="0" algn="l" defTabSz="1422400">
            <a:lnSpc>
              <a:spcPct val="90000"/>
            </a:lnSpc>
            <a:spcBef>
              <a:spcPct val="0"/>
            </a:spcBef>
            <a:spcAft>
              <a:spcPct val="35000"/>
            </a:spcAft>
            <a:buNone/>
          </a:pPr>
          <a:r>
            <a:rPr lang="en-US" sz="3200" i="1" kern="1200" dirty="0">
              <a:solidFill>
                <a:schemeClr val="tx1"/>
              </a:solidFill>
              <a:effectLst/>
              <a:latin typeface="Times New Roman" panose="02020603050405020304" pitchFamily="18" charset="0"/>
              <a:ea typeface="Calibri" panose="020F0502020204030204" pitchFamily="34" charset="0"/>
            </a:rPr>
            <a:t>+ </a:t>
          </a:r>
          <a:r>
            <a:rPr lang="en-US" sz="3200" i="1" kern="1200" dirty="0" err="1">
              <a:solidFill>
                <a:schemeClr val="tx1"/>
              </a:solidFill>
              <a:effectLst/>
              <a:latin typeface="Times New Roman" panose="02020603050405020304" pitchFamily="18" charset="0"/>
              <a:ea typeface="Calibri" panose="020F0502020204030204" pitchFamily="34" charset="0"/>
            </a:rPr>
            <a:t>Những</a:t>
          </a:r>
          <a:r>
            <a:rPr lang="en-US" sz="3200" i="1" kern="1200" dirty="0">
              <a:solidFill>
                <a:schemeClr val="tx1"/>
              </a:solidFill>
              <a:effectLst/>
              <a:latin typeface="Times New Roman" panose="02020603050405020304" pitchFamily="18" charset="0"/>
              <a:ea typeface="Calibri" panose="020F0502020204030204" pitchFamily="34" charset="0"/>
            </a:rPr>
            <a:t> </a:t>
          </a:r>
          <a:r>
            <a:rPr lang="en-US" sz="3200" i="1" kern="1200" dirty="0" err="1">
              <a:solidFill>
                <a:schemeClr val="tx1"/>
              </a:solidFill>
              <a:effectLst/>
              <a:latin typeface="Times New Roman" panose="02020603050405020304" pitchFamily="18" charset="0"/>
              <a:ea typeface="Calibri" panose="020F0502020204030204" pitchFamily="34" charset="0"/>
            </a:rPr>
            <a:t>câu</a:t>
          </a:r>
          <a:r>
            <a:rPr lang="en-US" sz="3200" i="1" kern="1200" dirty="0">
              <a:solidFill>
                <a:schemeClr val="tx1"/>
              </a:solidFill>
              <a:effectLst/>
              <a:latin typeface="Times New Roman" panose="02020603050405020304" pitchFamily="18" charset="0"/>
              <a:ea typeface="Calibri" panose="020F0502020204030204" pitchFamily="34" charset="0"/>
            </a:rPr>
            <a:t> </a:t>
          </a:r>
          <a:r>
            <a:rPr lang="en-US" sz="3200" i="1" kern="1200" dirty="0" err="1">
              <a:solidFill>
                <a:schemeClr val="tx1"/>
              </a:solidFill>
              <a:effectLst/>
              <a:latin typeface="Times New Roman" panose="02020603050405020304" pitchFamily="18" charset="0"/>
              <a:ea typeface="Calibri" panose="020F0502020204030204" pitchFamily="34" charset="0"/>
            </a:rPr>
            <a:t>nào</a:t>
          </a:r>
          <a:r>
            <a:rPr lang="en-US" sz="3200" i="1" kern="1200" dirty="0">
              <a:solidFill>
                <a:schemeClr val="tx1"/>
              </a:solidFill>
              <a:effectLst/>
              <a:latin typeface="Times New Roman" panose="02020603050405020304" pitchFamily="18" charset="0"/>
              <a:ea typeface="Calibri" panose="020F0502020204030204" pitchFamily="34" charset="0"/>
            </a:rPr>
            <a:t> </a:t>
          </a:r>
          <a:r>
            <a:rPr lang="en-US" sz="3200" i="1" kern="1200" dirty="0" err="1">
              <a:solidFill>
                <a:schemeClr val="tx1"/>
              </a:solidFill>
              <a:effectLst/>
              <a:latin typeface="Times New Roman" panose="02020603050405020304" pitchFamily="18" charset="0"/>
              <a:ea typeface="Calibri" panose="020F0502020204030204" pitchFamily="34" charset="0"/>
            </a:rPr>
            <a:t>là</a:t>
          </a:r>
          <a:r>
            <a:rPr lang="en-US" sz="3200" i="1" kern="1200" dirty="0">
              <a:solidFill>
                <a:schemeClr val="tx1"/>
              </a:solidFill>
              <a:effectLst/>
              <a:latin typeface="Times New Roman" panose="02020603050405020304" pitchFamily="18" charset="0"/>
              <a:ea typeface="Calibri" panose="020F0502020204030204" pitchFamily="34" charset="0"/>
            </a:rPr>
            <a:t> </a:t>
          </a:r>
          <a:r>
            <a:rPr lang="en-US" sz="3200" i="1" kern="1200" dirty="0" err="1">
              <a:solidFill>
                <a:schemeClr val="tx1"/>
              </a:solidFill>
              <a:effectLst/>
              <a:latin typeface="Times New Roman" panose="02020603050405020304" pitchFamily="18" charset="0"/>
              <a:ea typeface="Calibri" panose="020F0502020204030204" pitchFamily="34" charset="0"/>
            </a:rPr>
            <a:t>thân</a:t>
          </a:r>
          <a:r>
            <a:rPr lang="en-US" sz="3200" i="1" kern="1200" dirty="0">
              <a:solidFill>
                <a:schemeClr val="tx1"/>
              </a:solidFill>
              <a:effectLst/>
              <a:latin typeface="Times New Roman" panose="02020603050405020304" pitchFamily="18" charset="0"/>
              <a:ea typeface="Calibri" panose="020F0502020204030204" pitchFamily="34" charset="0"/>
            </a:rPr>
            <a:t> </a:t>
          </a:r>
          <a:r>
            <a:rPr lang="en-US" sz="3200" i="1" kern="1200" dirty="0" err="1">
              <a:solidFill>
                <a:schemeClr val="tx1"/>
              </a:solidFill>
              <a:effectLst/>
              <a:latin typeface="Times New Roman" panose="02020603050405020304" pitchFamily="18" charset="0"/>
              <a:ea typeface="Calibri" panose="020F0502020204030204" pitchFamily="34" charset="0"/>
            </a:rPr>
            <a:t>đoạn</a:t>
          </a:r>
          <a:r>
            <a:rPr lang="en-US" sz="3200" i="1" kern="1200" dirty="0">
              <a:solidFill>
                <a:schemeClr val="tx1"/>
              </a:solidFill>
              <a:effectLst/>
              <a:latin typeface="Times New Roman" panose="02020603050405020304" pitchFamily="18" charset="0"/>
              <a:ea typeface="Calibri" panose="020F0502020204030204" pitchFamily="34" charset="0"/>
            </a:rPr>
            <a:t>?</a:t>
          </a:r>
          <a:endParaRPr lang="en-US" sz="3200" kern="1200" dirty="0">
            <a:solidFill>
              <a:schemeClr val="tx1"/>
            </a:solidFill>
            <a:effectLst/>
            <a:latin typeface="Times New Roman" panose="02020603050405020304" pitchFamily="18" charset="0"/>
            <a:ea typeface="Times New Roman" panose="02020603050405020304" pitchFamily="18" charset="0"/>
          </a:endParaRPr>
        </a:p>
        <a:p>
          <a:pPr marL="0" lvl="0" indent="0" algn="l" defTabSz="1422400">
            <a:lnSpc>
              <a:spcPct val="90000"/>
            </a:lnSpc>
            <a:spcBef>
              <a:spcPct val="0"/>
            </a:spcBef>
            <a:spcAft>
              <a:spcPct val="35000"/>
            </a:spcAft>
            <a:buNone/>
          </a:pPr>
          <a:r>
            <a:rPr lang="vi-VN" sz="3200" i="1" kern="1200" dirty="0">
              <a:solidFill>
                <a:schemeClr val="tx1"/>
              </a:solidFill>
              <a:effectLst/>
              <a:latin typeface="Times New Roman" panose="02020603050405020304" pitchFamily="18" charset="0"/>
              <a:ea typeface="Calibri" panose="020F0502020204030204" pitchFamily="34" charset="0"/>
            </a:rPr>
            <a:t>+ </a:t>
          </a:r>
          <a:r>
            <a:rPr lang="en-US" sz="3200" i="1" kern="1200" dirty="0" err="1">
              <a:solidFill>
                <a:schemeClr val="tx1"/>
              </a:solidFill>
              <a:effectLst/>
              <a:latin typeface="Times New Roman" panose="02020603050405020304" pitchFamily="18" charset="0"/>
              <a:ea typeface="Calibri" panose="020F0502020204030204" pitchFamily="34" charset="0"/>
            </a:rPr>
            <a:t>Những</a:t>
          </a:r>
          <a:r>
            <a:rPr lang="en-US" sz="3200" i="1" kern="1200" dirty="0">
              <a:solidFill>
                <a:schemeClr val="tx1"/>
              </a:solidFill>
              <a:effectLst/>
              <a:latin typeface="Times New Roman" panose="02020603050405020304" pitchFamily="18" charset="0"/>
              <a:ea typeface="Calibri" panose="020F0502020204030204" pitchFamily="34" charset="0"/>
            </a:rPr>
            <a:t> </a:t>
          </a:r>
          <a:r>
            <a:rPr lang="en-US" sz="3200" i="1" kern="1200" dirty="0" err="1">
              <a:solidFill>
                <a:schemeClr val="tx1"/>
              </a:solidFill>
              <a:effectLst/>
              <a:latin typeface="Times New Roman" panose="02020603050405020304" pitchFamily="18" charset="0"/>
              <a:ea typeface="Calibri" panose="020F0502020204030204" pitchFamily="34" charset="0"/>
            </a:rPr>
            <a:t>câu</a:t>
          </a:r>
          <a:r>
            <a:rPr lang="en-US" sz="3200" i="1" kern="1200" dirty="0">
              <a:solidFill>
                <a:schemeClr val="tx1"/>
              </a:solidFill>
              <a:effectLst/>
              <a:latin typeface="Times New Roman" panose="02020603050405020304" pitchFamily="18" charset="0"/>
              <a:ea typeface="Calibri" panose="020F0502020204030204" pitchFamily="34" charset="0"/>
            </a:rPr>
            <a:t> </a:t>
          </a:r>
          <a:r>
            <a:rPr lang="en-US" sz="3200" i="1" kern="1200" dirty="0" err="1">
              <a:solidFill>
                <a:schemeClr val="tx1"/>
              </a:solidFill>
              <a:effectLst/>
              <a:latin typeface="Times New Roman" panose="02020603050405020304" pitchFamily="18" charset="0"/>
              <a:ea typeface="Calibri" panose="020F0502020204030204" pitchFamily="34" charset="0"/>
            </a:rPr>
            <a:t>nào</a:t>
          </a:r>
          <a:r>
            <a:rPr lang="en-US" sz="3200" i="1" kern="1200" dirty="0">
              <a:solidFill>
                <a:schemeClr val="tx1"/>
              </a:solidFill>
              <a:effectLst/>
              <a:latin typeface="Times New Roman" panose="02020603050405020304" pitchFamily="18" charset="0"/>
              <a:ea typeface="Calibri" panose="020F0502020204030204" pitchFamily="34" charset="0"/>
            </a:rPr>
            <a:t> </a:t>
          </a:r>
          <a:r>
            <a:rPr lang="en-US" sz="3200" i="1" kern="1200" dirty="0" err="1">
              <a:solidFill>
                <a:schemeClr val="tx1"/>
              </a:solidFill>
              <a:effectLst/>
              <a:latin typeface="Times New Roman" panose="02020603050405020304" pitchFamily="18" charset="0"/>
              <a:ea typeface="Calibri" panose="020F0502020204030204" pitchFamily="34" charset="0"/>
            </a:rPr>
            <a:t>là</a:t>
          </a:r>
          <a:r>
            <a:rPr lang="en-US" sz="3200" i="1" kern="1200" dirty="0">
              <a:solidFill>
                <a:schemeClr val="tx1"/>
              </a:solidFill>
              <a:effectLst/>
              <a:latin typeface="Times New Roman" panose="02020603050405020304" pitchFamily="18" charset="0"/>
              <a:ea typeface="Calibri" panose="020F0502020204030204" pitchFamily="34" charset="0"/>
            </a:rPr>
            <a:t> </a:t>
          </a:r>
          <a:r>
            <a:rPr lang="en-US" sz="3200" i="1" kern="1200" dirty="0" err="1">
              <a:solidFill>
                <a:schemeClr val="tx1"/>
              </a:solidFill>
              <a:effectLst/>
              <a:latin typeface="Times New Roman" panose="02020603050405020304" pitchFamily="18" charset="0"/>
              <a:ea typeface="Calibri" panose="020F0502020204030204" pitchFamily="34" charset="0"/>
            </a:rPr>
            <a:t>kết</a:t>
          </a:r>
          <a:r>
            <a:rPr lang="en-US" sz="3200" i="1" kern="1200" dirty="0">
              <a:solidFill>
                <a:schemeClr val="tx1"/>
              </a:solidFill>
              <a:effectLst/>
              <a:latin typeface="Times New Roman" panose="02020603050405020304" pitchFamily="18" charset="0"/>
              <a:ea typeface="Calibri" panose="020F0502020204030204" pitchFamily="34" charset="0"/>
            </a:rPr>
            <a:t> </a:t>
          </a:r>
          <a:r>
            <a:rPr lang="en-US" sz="3200" i="1" kern="1200" dirty="0" err="1">
              <a:solidFill>
                <a:schemeClr val="tx1"/>
              </a:solidFill>
              <a:effectLst/>
              <a:latin typeface="Times New Roman" panose="02020603050405020304" pitchFamily="18" charset="0"/>
              <a:ea typeface="Calibri" panose="020F0502020204030204" pitchFamily="34" charset="0"/>
            </a:rPr>
            <a:t>đoạn</a:t>
          </a:r>
          <a:r>
            <a:rPr lang="en-US" sz="3200" i="1" kern="1200" dirty="0">
              <a:solidFill>
                <a:schemeClr val="tx1"/>
              </a:solidFill>
              <a:effectLst/>
              <a:latin typeface="Times New Roman" panose="02020603050405020304" pitchFamily="18" charset="0"/>
              <a:ea typeface="Calibri" panose="020F0502020204030204" pitchFamily="34" charset="0"/>
            </a:rPr>
            <a:t>?</a:t>
          </a:r>
          <a:endParaRPr lang="en-US" sz="3200" kern="1200" dirty="0">
            <a:solidFill>
              <a:schemeClr val="tx1"/>
            </a:solidFill>
            <a:effectLst/>
            <a:latin typeface="Times New Roman" panose="02020603050405020304" pitchFamily="18" charset="0"/>
            <a:ea typeface="Times New Roman" panose="02020603050405020304" pitchFamily="18" charset="0"/>
          </a:endParaRPr>
        </a:p>
        <a:p>
          <a:pPr marL="0" lvl="0" indent="0" algn="l" defTabSz="1422400">
            <a:lnSpc>
              <a:spcPct val="90000"/>
            </a:lnSpc>
            <a:spcBef>
              <a:spcPct val="0"/>
            </a:spcBef>
            <a:spcAft>
              <a:spcPct val="35000"/>
            </a:spcAft>
            <a:buNone/>
          </a:pPr>
          <a:r>
            <a:rPr lang="vi-VN" sz="3200" i="1" kern="1200" dirty="0">
              <a:solidFill>
                <a:schemeClr val="tx1"/>
              </a:solidFill>
              <a:effectLst/>
              <a:latin typeface="Times New Roman" panose="02020603050405020304" pitchFamily="18" charset="0"/>
              <a:ea typeface="Calibri" panose="020F0502020204030204" pitchFamily="34" charset="0"/>
            </a:rPr>
            <a:t>-</a:t>
          </a:r>
          <a:r>
            <a:rPr lang="vi-VN" sz="3200" kern="1200" dirty="0">
              <a:solidFill>
                <a:schemeClr val="tx1"/>
              </a:solidFill>
              <a:effectLst/>
              <a:latin typeface="Times New Roman" panose="02020603050405020304" pitchFamily="18" charset="0"/>
              <a:ea typeface="Calibri" panose="020F0502020204030204" pitchFamily="34" charset="0"/>
            </a:rPr>
            <a:t> </a:t>
          </a:r>
          <a:r>
            <a:rPr lang="en-US" sz="3200" kern="1200" dirty="0">
              <a:solidFill>
                <a:schemeClr val="tx1"/>
              </a:solidFill>
              <a:effectLst/>
              <a:latin typeface="Times New Roman" panose="02020603050405020304" pitchFamily="18" charset="0"/>
              <a:ea typeface="Calibri" panose="020F0502020204030204" pitchFamily="34" charset="0"/>
            </a:rPr>
            <a:t> </a:t>
          </a:r>
          <a:r>
            <a:rPr lang="en-US" sz="3200" kern="1200" dirty="0" err="1">
              <a:solidFill>
                <a:schemeClr val="tx1"/>
              </a:solidFill>
              <a:effectLst/>
              <a:latin typeface="Times New Roman" panose="02020603050405020304" pitchFamily="18" charset="0"/>
              <a:ea typeface="Calibri" panose="020F0502020204030204" pitchFamily="34" charset="0"/>
            </a:rPr>
            <a:t>Chỉ</a:t>
          </a:r>
          <a:r>
            <a:rPr lang="en-US" sz="3200" kern="1200" dirty="0">
              <a:solidFill>
                <a:schemeClr val="tx1"/>
              </a:solidFill>
              <a:effectLst/>
              <a:latin typeface="Times New Roman" panose="02020603050405020304" pitchFamily="18" charset="0"/>
              <a:ea typeface="Calibri" panose="020F0502020204030204" pitchFamily="34" charset="0"/>
            </a:rPr>
            <a:t> ra </a:t>
          </a:r>
          <a:r>
            <a:rPr lang="en-US" sz="3200" kern="1200" dirty="0" err="1">
              <a:solidFill>
                <a:schemeClr val="tx1"/>
              </a:solidFill>
              <a:effectLst/>
              <a:latin typeface="Times New Roman" panose="02020603050405020304" pitchFamily="18" charset="0"/>
              <a:ea typeface="Calibri" panose="020F0502020204030204" pitchFamily="34" charset="0"/>
            </a:rPr>
            <a:t>nội</a:t>
          </a:r>
          <a:r>
            <a:rPr lang="en-US" sz="3200" kern="1200" dirty="0">
              <a:solidFill>
                <a:schemeClr val="tx1"/>
              </a:solidFill>
              <a:effectLst/>
              <a:latin typeface="Times New Roman" panose="02020603050405020304" pitchFamily="18" charset="0"/>
              <a:ea typeface="Calibri" panose="020F0502020204030204" pitchFamily="34" charset="0"/>
            </a:rPr>
            <a:t> dung </a:t>
          </a:r>
          <a:r>
            <a:rPr lang="en-US" sz="3200" kern="1200" dirty="0" err="1">
              <a:solidFill>
                <a:schemeClr val="tx1"/>
              </a:solidFill>
              <a:effectLst/>
              <a:latin typeface="Times New Roman" panose="02020603050405020304" pitchFamily="18" charset="0"/>
              <a:ea typeface="Calibri" panose="020F0502020204030204" pitchFamily="34" charset="0"/>
            </a:rPr>
            <a:t>của</a:t>
          </a:r>
          <a:r>
            <a:rPr lang="en-US" sz="3200" kern="1200" dirty="0">
              <a:solidFill>
                <a:schemeClr val="tx1"/>
              </a:solidFill>
              <a:effectLst/>
              <a:latin typeface="Times New Roman" panose="02020603050405020304" pitchFamily="18" charset="0"/>
              <a:ea typeface="Calibri" panose="020F0502020204030204" pitchFamily="34" charset="0"/>
            </a:rPr>
            <a:t> </a:t>
          </a:r>
          <a:r>
            <a:rPr lang="en-US" sz="3200" kern="1200" dirty="0" err="1">
              <a:solidFill>
                <a:schemeClr val="tx1"/>
              </a:solidFill>
              <a:effectLst/>
              <a:latin typeface="Times New Roman" panose="02020603050405020304" pitchFamily="18" charset="0"/>
              <a:ea typeface="Calibri" panose="020F0502020204030204" pitchFamily="34" charset="0"/>
            </a:rPr>
            <a:t>từng</a:t>
          </a:r>
          <a:r>
            <a:rPr lang="en-US" sz="3200" kern="1200" dirty="0">
              <a:solidFill>
                <a:schemeClr val="tx1"/>
              </a:solidFill>
              <a:effectLst/>
              <a:latin typeface="Times New Roman" panose="02020603050405020304" pitchFamily="18" charset="0"/>
              <a:ea typeface="Calibri" panose="020F0502020204030204" pitchFamily="34" charset="0"/>
            </a:rPr>
            <a:t> </a:t>
          </a:r>
          <a:r>
            <a:rPr lang="en-US" sz="3200" kern="1200" dirty="0" err="1">
              <a:solidFill>
                <a:schemeClr val="tx1"/>
              </a:solidFill>
              <a:effectLst/>
              <a:latin typeface="Times New Roman" panose="02020603050405020304" pitchFamily="18" charset="0"/>
              <a:ea typeface="Calibri" panose="020F0502020204030204" pitchFamily="34" charset="0"/>
            </a:rPr>
            <a:t>phần</a:t>
          </a:r>
          <a:r>
            <a:rPr lang="en-US" sz="3200" kern="1200" dirty="0">
              <a:solidFill>
                <a:schemeClr val="tx1"/>
              </a:solidFill>
              <a:effectLst/>
              <a:latin typeface="Times New Roman" panose="02020603050405020304" pitchFamily="18" charset="0"/>
              <a:ea typeface="Calibri" panose="020F0502020204030204" pitchFamily="34" charset="0"/>
            </a:rPr>
            <a:t>.</a:t>
          </a:r>
          <a:endParaRPr lang="en-US" sz="3200" kern="1200" dirty="0">
            <a:solidFill>
              <a:schemeClr val="tx1"/>
            </a:solidFill>
            <a:latin typeface="Times New Roman" panose="02020603050405020304" pitchFamily="18" charset="0"/>
            <a:cs typeface="Times New Roman" panose="02020603050405020304" pitchFamily="18" charset="0"/>
          </a:endParaRPr>
        </a:p>
      </dsp:txBody>
      <dsp:txXfrm>
        <a:off x="116590" y="1125"/>
        <a:ext cx="8804058" cy="3495263"/>
      </dsp:txXfrm>
    </dsp:sp>
    <dsp:sp modelId="{25337C25-B35D-4030-AD6B-77E563AC3BC3}">
      <dsp:nvSpPr>
        <dsp:cNvPr id="0" name=""/>
        <dsp:cNvSpPr/>
      </dsp:nvSpPr>
      <dsp:spPr>
        <a:xfrm>
          <a:off x="0" y="228974"/>
          <a:ext cx="722272" cy="3095313"/>
        </a:xfrm>
        <a:prstGeom prst="rect">
          <a:avLst/>
        </a:prstGeom>
        <a:blipFill rotWithShape="1">
          <a:blip xmlns:r="http://schemas.openxmlformats.org/officeDocument/2006/relationships" r:embed="rId1"/>
          <a:srcRect/>
          <a:stretch>
            <a:fillRect l="-2000" r="-2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CB955-54A8-4515-AE5B-0DCBC42A4FD4}">
      <dsp:nvSpPr>
        <dsp:cNvPr id="0" name=""/>
        <dsp:cNvSpPr/>
      </dsp:nvSpPr>
      <dsp:spPr>
        <a:xfrm>
          <a:off x="6914" y="1565385"/>
          <a:ext cx="2523433" cy="1189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101600" rIns="284480" bIns="101600" numCol="1" spcCol="1270" anchor="ctr" anchorCtr="0">
          <a:noAutofit/>
        </a:bodyPr>
        <a:lstStyle/>
        <a:p>
          <a:pPr marL="0" lvl="0" indent="0" algn="r" defTabSz="1778000">
            <a:lnSpc>
              <a:spcPct val="90000"/>
            </a:lnSpc>
            <a:spcBef>
              <a:spcPct val="0"/>
            </a:spcBef>
            <a:spcAft>
              <a:spcPct val="35000"/>
            </a:spcAft>
            <a:buNone/>
          </a:pPr>
          <a:r>
            <a:rPr lang="en-US" sz="4000" b="1" i="1" kern="1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Nội</a:t>
          </a:r>
          <a:r>
            <a:rPr lang="en-US" sz="4000" b="1" i="1" kern="1200" dirty="0">
              <a:latin typeface="Times New Roman" panose="02020603050405020304" pitchFamily="18" charset="0"/>
              <a:cs typeface="Times New Roman" panose="02020603050405020304" pitchFamily="18" charset="0"/>
            </a:rPr>
            <a:t> </a:t>
          </a:r>
          <a:r>
            <a:rPr lang="en-US" sz="4000" b="1" i="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dung</a:t>
          </a:r>
        </a:p>
      </dsp:txBody>
      <dsp:txXfrm>
        <a:off x="6914" y="1565385"/>
        <a:ext cx="2523433" cy="1189592"/>
      </dsp:txXfrm>
    </dsp:sp>
    <dsp:sp modelId="{8ED47D44-7DB9-4CD2-B322-E5D00BECFC90}">
      <dsp:nvSpPr>
        <dsp:cNvPr id="0" name=""/>
        <dsp:cNvSpPr/>
      </dsp:nvSpPr>
      <dsp:spPr>
        <a:xfrm>
          <a:off x="2530347" y="4045"/>
          <a:ext cx="515702" cy="4312272"/>
        </a:xfrm>
        <a:prstGeom prst="leftBrace">
          <a:avLst>
            <a:gd name="adj1" fmla="val 35000"/>
            <a:gd name="adj2" fmla="val 50000"/>
          </a:avLst>
        </a:pr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0EB2F40-DE79-4DA1-9844-5D40E94DA44E}">
      <dsp:nvSpPr>
        <dsp:cNvPr id="0" name=""/>
        <dsp:cNvSpPr/>
      </dsp:nvSpPr>
      <dsp:spPr>
        <a:xfrm>
          <a:off x="3259244" y="248688"/>
          <a:ext cx="7951679" cy="407167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vi-VN" sz="2800" b="1" kern="1200" dirty="0">
              <a:solidFill>
                <a:schemeClr val="tx1"/>
              </a:solidFill>
              <a:latin typeface="+mj-lt"/>
            </a:rPr>
            <a:t>Mở đoạn</a:t>
          </a:r>
          <a:r>
            <a:rPr lang="en-US" sz="2800" b="1" kern="1200" dirty="0">
              <a:solidFill>
                <a:schemeClr val="tx1"/>
              </a:solidFill>
              <a:latin typeface="+mj-lt"/>
            </a:rPr>
            <a:t> </a:t>
          </a:r>
          <a:r>
            <a:rPr lang="en-US" sz="2800" b="1" kern="1200" dirty="0">
              <a:solidFill>
                <a:schemeClr val="tx1"/>
              </a:solidFill>
              <a:latin typeface="Times New Roman" panose="02020603050405020304" pitchFamily="18" charset="0"/>
              <a:cs typeface="Times New Roman" panose="02020603050405020304" pitchFamily="18" charset="0"/>
            </a:rPr>
            <a:t>(</a:t>
          </a:r>
          <a:r>
            <a:rPr lang="en-US" sz="2800" b="1" kern="1200" dirty="0" err="1">
              <a:solidFill>
                <a:schemeClr val="tx1"/>
              </a:solidFill>
              <a:latin typeface="Times New Roman" panose="02020603050405020304" pitchFamily="18" charset="0"/>
              <a:cs typeface="Times New Roman" panose="02020603050405020304" pitchFamily="18" charset="0"/>
            </a:rPr>
            <a:t>Từ</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đầu</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bất</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diệt</a:t>
          </a:r>
          <a:r>
            <a:rPr lang="en-US" sz="2800" b="1" kern="1200" dirty="0">
              <a:solidFill>
                <a:schemeClr val="tx1"/>
              </a:solidFill>
              <a:latin typeface="Times New Roman" panose="02020603050405020304" pitchFamily="18" charset="0"/>
              <a:cs typeface="Times New Roman" panose="02020603050405020304" pitchFamily="18" charset="0"/>
            </a:rPr>
            <a:t>) </a:t>
          </a:r>
          <a:r>
            <a:rPr lang="vi-VN" sz="2800" kern="1200" dirty="0">
              <a:solidFill>
                <a:schemeClr val="tx1"/>
              </a:solidFill>
              <a:latin typeface="+mj-lt"/>
            </a:rPr>
            <a:t>: giới thiệu nhan đề bài thơ và tên tác giả.</a:t>
          </a:r>
          <a:endParaRPr lang="en-US" sz="2800" kern="1200" dirty="0">
            <a:solidFill>
              <a:schemeClr val="tx1"/>
            </a:solidFill>
            <a:latin typeface="+mj-lt"/>
          </a:endParaRPr>
        </a:p>
        <a:p>
          <a:pPr marL="285750" lvl="1" indent="-285750" algn="l" defTabSz="1244600">
            <a:lnSpc>
              <a:spcPct val="90000"/>
            </a:lnSpc>
            <a:spcBef>
              <a:spcPct val="0"/>
            </a:spcBef>
            <a:spcAft>
              <a:spcPct val="15000"/>
            </a:spcAft>
            <a:buChar char="•"/>
          </a:pPr>
          <a:r>
            <a:rPr lang="vi-VN" sz="2800" b="1" kern="1200" dirty="0">
              <a:solidFill>
                <a:schemeClr val="tx1"/>
              </a:solidFill>
              <a:latin typeface="+mj-lt"/>
            </a:rPr>
            <a:t>Thân đoạn</a:t>
          </a:r>
          <a:r>
            <a:rPr lang="en-US" sz="2800" b="1" kern="1200" dirty="0">
              <a:solidFill>
                <a:schemeClr val="tx1"/>
              </a:solidFill>
              <a:latin typeface="+mj-lt"/>
            </a:rPr>
            <a:t> (</a:t>
          </a:r>
          <a:r>
            <a:rPr lang="en-US" sz="2800" b="1" kern="1200" dirty="0" err="1">
              <a:solidFill>
                <a:schemeClr val="tx1"/>
              </a:solidFill>
              <a:latin typeface="Times New Roman" panose="02020603050405020304" pitchFamily="18" charset="0"/>
              <a:cs typeface="Times New Roman" panose="02020603050405020304" pitchFamily="18" charset="0"/>
            </a:rPr>
            <a:t>Đi</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theo</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câu</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chuyện</a:t>
          </a:r>
          <a:r>
            <a:rPr lang="en-US" sz="2800" b="1" kern="1200" dirty="0">
              <a:solidFill>
                <a:schemeClr val="tx1"/>
              </a:solidFill>
              <a:latin typeface="Times New Roman" panose="02020603050405020304" pitchFamily="18" charset="0"/>
              <a:cs typeface="Times New Roman" panose="02020603050405020304" pitchFamily="18" charset="0"/>
            </a:rPr>
            <a:t>....</a:t>
          </a:r>
          <a:r>
            <a:rPr lang="en-US" sz="2800" b="1" kern="1200" dirty="0" err="1">
              <a:solidFill>
                <a:schemeClr val="tx1"/>
              </a:solidFill>
              <a:latin typeface="Times New Roman" panose="02020603050405020304" pitchFamily="18" charset="0"/>
              <a:cs typeface="Times New Roman" panose="02020603050405020304" pitchFamily="18" charset="0"/>
            </a:rPr>
            <a:t>một</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người</a:t>
          </a:r>
          <a:r>
            <a:rPr lang="en-US" sz="2800" b="1" kern="1200" dirty="0">
              <a:solidFill>
                <a:schemeClr val="tx1"/>
              </a:solidFill>
              <a:latin typeface="Times New Roman" panose="02020603050405020304" pitchFamily="18" charset="0"/>
              <a:cs typeface="Times New Roman" panose="02020603050405020304" pitchFamily="18" charset="0"/>
            </a:rPr>
            <a:t> con </a:t>
          </a:r>
          <a:r>
            <a:rPr lang="en-US" sz="2800" b="1" kern="1200" dirty="0" err="1">
              <a:solidFill>
                <a:schemeClr val="tx1"/>
              </a:solidFill>
              <a:latin typeface="Times New Roman" panose="02020603050405020304" pitchFamily="18" charset="0"/>
              <a:cs typeface="Times New Roman" panose="02020603050405020304" pitchFamily="18" charset="0"/>
            </a:rPr>
            <a:t>đã</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dành</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cho</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mẹ</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của</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mình</a:t>
          </a:r>
          <a:r>
            <a:rPr lang="en-US" sz="2800" b="1" kern="1200" dirty="0">
              <a:solidFill>
                <a:schemeClr val="tx1"/>
              </a:solidFill>
              <a:latin typeface="Times New Roman" panose="02020603050405020304" pitchFamily="18" charset="0"/>
              <a:cs typeface="Times New Roman" panose="02020603050405020304" pitchFamily="18" charset="0"/>
            </a:rPr>
            <a:t>)</a:t>
          </a:r>
          <a:r>
            <a:rPr lang="en-US" sz="2800" kern="1200" dirty="0">
              <a:solidFill>
                <a:schemeClr val="tx1"/>
              </a:solidFill>
              <a:latin typeface="Times New Roman" panose="02020603050405020304" pitchFamily="18" charset="0"/>
              <a:cs typeface="Times New Roman" panose="02020603050405020304" pitchFamily="18" charset="0"/>
            </a:rPr>
            <a:t> </a:t>
          </a:r>
          <a:r>
            <a:rPr lang="vi-VN" sz="2800" kern="1200" dirty="0">
              <a:solidFill>
                <a:schemeClr val="tx1"/>
              </a:solidFill>
              <a:latin typeface="Times New Roman" panose="02020603050405020304" pitchFamily="18" charset="0"/>
              <a:cs typeface="Times New Roman" panose="02020603050405020304" pitchFamily="18" charset="0"/>
            </a:rPr>
            <a:t>:</a:t>
          </a:r>
          <a:r>
            <a:rPr lang="vi-VN" sz="2800" kern="1200" dirty="0">
              <a:solidFill>
                <a:schemeClr val="tx1"/>
              </a:solidFill>
              <a:latin typeface="+mj-lt"/>
            </a:rPr>
            <a:t> </a:t>
          </a:r>
          <a:r>
            <a:rPr lang="en-US" sz="2800" kern="1200" dirty="0">
              <a:solidFill>
                <a:schemeClr val="tx1"/>
              </a:solidFill>
              <a:latin typeface="+mj-lt"/>
            </a:rPr>
            <a:t>T</a:t>
          </a:r>
          <a:r>
            <a:rPr lang="vi-VN" sz="2800" kern="1200" dirty="0">
              <a:solidFill>
                <a:schemeClr val="tx1"/>
              </a:solidFill>
              <a:latin typeface="+mj-lt"/>
            </a:rPr>
            <a:t>hể hiện cảm xúc chung về bài thơ</a:t>
          </a:r>
          <a:r>
            <a:rPr lang="en-US" sz="2800" kern="1200" dirty="0">
              <a:solidFill>
                <a:schemeClr val="tx1"/>
              </a:solidFill>
              <a:latin typeface="+mj-lt"/>
            </a:rPr>
            <a:t> </a:t>
          </a:r>
          <a:r>
            <a:rPr lang="en-US" sz="2800" kern="1200" dirty="0" err="1">
              <a:solidFill>
                <a:schemeClr val="tx1"/>
              </a:solidFill>
              <a:latin typeface="+mj-lt"/>
            </a:rPr>
            <a:t>và</a:t>
          </a:r>
          <a:r>
            <a:rPr lang="en-US" sz="2800" kern="1200" dirty="0">
              <a:solidFill>
                <a:schemeClr val="tx1"/>
              </a:solidFill>
              <a:latin typeface="+mj-lt"/>
            </a:rPr>
            <a:t> </a:t>
          </a:r>
          <a:r>
            <a:rPr lang="vi-VN" sz="2800" kern="1200" dirty="0">
              <a:solidFill>
                <a:schemeClr val="tx1"/>
              </a:solidFill>
              <a:latin typeface="+mj-lt"/>
            </a:rPr>
            <a:t>nêu các chi tiết mang tính tự sự và miêu tả trong bài thơ, đánh giá ý nghĩa của chúng; chỉ ra nét độc đáo trong tự sự và miêu tả của nhà thơ.</a:t>
          </a:r>
          <a:endParaRPr lang="en-US" sz="2800" kern="1200" dirty="0">
            <a:solidFill>
              <a:schemeClr val="tx1"/>
            </a:solidFill>
            <a:latin typeface="+mj-lt"/>
          </a:endParaRPr>
        </a:p>
        <a:p>
          <a:pPr marL="285750" lvl="1" indent="-285750" algn="l" defTabSz="1244600">
            <a:lnSpc>
              <a:spcPct val="90000"/>
            </a:lnSpc>
            <a:spcBef>
              <a:spcPct val="0"/>
            </a:spcBef>
            <a:spcAft>
              <a:spcPct val="15000"/>
            </a:spcAft>
            <a:buChar char="•"/>
          </a:pPr>
          <a:r>
            <a:rPr lang="vi-VN" sz="2800" b="1" kern="1200" dirty="0">
              <a:solidFill>
                <a:schemeClr val="tx1"/>
              </a:solidFill>
              <a:latin typeface="+mj-lt"/>
            </a:rPr>
            <a:t>Kết đoạn</a:t>
          </a:r>
          <a:r>
            <a:rPr lang="en-US" sz="2800" b="1" kern="1200" dirty="0">
              <a:solidFill>
                <a:schemeClr val="tx1"/>
              </a:solidFill>
              <a:latin typeface="+mj-lt"/>
            </a:rPr>
            <a:t> </a:t>
          </a:r>
          <a:r>
            <a:rPr lang="en-US" sz="2800" b="1" kern="1200" dirty="0">
              <a:solidFill>
                <a:schemeClr val="tx1"/>
              </a:solidFill>
              <a:latin typeface="Times New Roman" panose="02020603050405020304" pitchFamily="18" charset="0"/>
              <a:cs typeface="Times New Roman" panose="02020603050405020304" pitchFamily="18" charset="0"/>
            </a:rPr>
            <a:t>(</a:t>
          </a:r>
          <a:r>
            <a:rPr lang="en-US" sz="2800" b="1" kern="1200" dirty="0" err="1">
              <a:solidFill>
                <a:schemeClr val="tx1"/>
              </a:solidFill>
              <a:latin typeface="Times New Roman" panose="02020603050405020304" pitchFamily="18" charset="0"/>
              <a:cs typeface="Times New Roman" panose="02020603050405020304" pitchFamily="18" charset="0"/>
            </a:rPr>
            <a:t>còn</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lại</a:t>
          </a:r>
          <a:r>
            <a:rPr lang="en-US" sz="2800" b="1" kern="1200" dirty="0">
              <a:solidFill>
                <a:schemeClr val="tx1"/>
              </a:solidFill>
              <a:latin typeface="Times New Roman" panose="02020603050405020304" pitchFamily="18" charset="0"/>
              <a:cs typeface="Times New Roman" panose="02020603050405020304" pitchFamily="18" charset="0"/>
            </a:rPr>
            <a:t>)</a:t>
          </a:r>
          <a:r>
            <a:rPr lang="vi-VN" sz="2800" kern="1200" dirty="0">
              <a:solidFill>
                <a:schemeClr val="tx1"/>
              </a:solidFill>
              <a:latin typeface="+mj-lt"/>
            </a:rPr>
            <a:t>: khái quát cảm xúc chung của người viết về bài thơ trong hình thức kể chuyện độc đáo của nó.</a:t>
          </a:r>
          <a:endParaRPr lang="en-US" sz="2800" kern="1200" dirty="0">
            <a:solidFill>
              <a:schemeClr val="tx1"/>
            </a:solidFill>
            <a:latin typeface="+mj-lt"/>
          </a:endParaRPr>
        </a:p>
      </dsp:txBody>
      <dsp:txXfrm>
        <a:off x="3259244" y="248688"/>
        <a:ext cx="7951679" cy="40716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8E24F-23B0-458B-A10E-CF98A3E95534}">
      <dsp:nvSpPr>
        <dsp:cNvPr id="0" name=""/>
        <dsp:cNvSpPr/>
      </dsp:nvSpPr>
      <dsp:spPr>
        <a:xfrm>
          <a:off x="215075" y="33652"/>
          <a:ext cx="4122978" cy="7071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US" sz="2800" b="1" kern="1200" dirty="0" err="1">
              <a:latin typeface="Times New Roman" panose="02020603050405020304" pitchFamily="18" charset="0"/>
              <a:cs typeface="Times New Roman" panose="02020603050405020304" pitchFamily="18" charset="0"/>
            </a:rPr>
            <a:t>Bước</a:t>
          </a:r>
          <a:r>
            <a:rPr lang="en-US" sz="2800" b="1" kern="1200" dirty="0">
              <a:latin typeface="Times New Roman" panose="02020603050405020304" pitchFamily="18" charset="0"/>
              <a:cs typeface="Times New Roman" panose="02020603050405020304" pitchFamily="18" charset="0"/>
            </a:rPr>
            <a:t> 1: </a:t>
          </a:r>
          <a:r>
            <a:rPr lang="en-US" sz="2800" b="1" kern="1200" dirty="0" err="1">
              <a:latin typeface="Times New Roman" panose="02020603050405020304" pitchFamily="18" charset="0"/>
              <a:cs typeface="Times New Roman" panose="02020603050405020304" pitchFamily="18" charset="0"/>
            </a:rPr>
            <a:t>Lựa</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chọn</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bài</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thơ</a:t>
          </a:r>
          <a:endParaRPr lang="en-US" sz="2800" kern="1200" dirty="0">
            <a:latin typeface="Times New Roman" panose="02020603050405020304" pitchFamily="18" charset="0"/>
            <a:cs typeface="Times New Roman" panose="02020603050405020304" pitchFamily="18" charset="0"/>
          </a:endParaRPr>
        </a:p>
      </dsp:txBody>
      <dsp:txXfrm>
        <a:off x="235787" y="54364"/>
        <a:ext cx="4081554" cy="665739"/>
      </dsp:txXfrm>
    </dsp:sp>
    <dsp:sp modelId="{C731642F-9E60-4056-9CB2-488EC3F3FF04}">
      <dsp:nvSpPr>
        <dsp:cNvPr id="0" name=""/>
        <dsp:cNvSpPr/>
      </dsp:nvSpPr>
      <dsp:spPr>
        <a:xfrm>
          <a:off x="627373" y="740815"/>
          <a:ext cx="559698" cy="675390"/>
        </a:xfrm>
        <a:custGeom>
          <a:avLst/>
          <a:gdLst/>
          <a:ahLst/>
          <a:cxnLst/>
          <a:rect l="0" t="0" r="0" b="0"/>
          <a:pathLst>
            <a:path>
              <a:moveTo>
                <a:pt x="0" y="0"/>
              </a:moveTo>
              <a:lnTo>
                <a:pt x="0" y="675390"/>
              </a:lnTo>
              <a:lnTo>
                <a:pt x="559698" y="6753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AE10CE-F100-4D02-AF60-98545D963856}">
      <dsp:nvSpPr>
        <dsp:cNvPr id="0" name=""/>
        <dsp:cNvSpPr/>
      </dsp:nvSpPr>
      <dsp:spPr>
        <a:xfrm>
          <a:off x="1187071" y="944795"/>
          <a:ext cx="6149128" cy="9428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X</a:t>
          </a:r>
          <a:r>
            <a:rPr lang="vi-VN" sz="2800" kern="1200" dirty="0">
              <a:latin typeface="Times New Roman" panose="02020603050405020304" pitchFamily="18" charset="0"/>
              <a:cs typeface="Times New Roman" panose="02020603050405020304" pitchFamily="18" charset="0"/>
            </a:rPr>
            <a:t>ác định mục đích viế</a:t>
          </a:r>
          <a:r>
            <a:rPr lang="en-US" sz="2800" kern="1200" dirty="0">
              <a:latin typeface="Times New Roman" panose="02020603050405020304" pitchFamily="18" charset="0"/>
              <a:cs typeface="Times New Roman" panose="02020603050405020304" pitchFamily="18" charset="0"/>
            </a:rPr>
            <a:t>t </a:t>
          </a:r>
          <a:r>
            <a:rPr lang="en-US" sz="2800" kern="1200" dirty="0" err="1">
              <a:latin typeface="Times New Roman" panose="02020603050405020304" pitchFamily="18" charset="0"/>
              <a:cs typeface="Times New Roman" panose="02020603050405020304" pitchFamily="18" charset="0"/>
            </a:rPr>
            <a:t>bài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của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em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gì</a:t>
          </a:r>
          <a:r>
            <a:rPr lang="en-US" sz="2800" kern="1200" dirty="0">
              <a:latin typeface="Times New Roman" panose="02020603050405020304" pitchFamily="18" charset="0"/>
              <a:cs typeface="Times New Roman" panose="02020603050405020304" pitchFamily="18" charset="0"/>
            </a:rPr>
            <a:t>?</a:t>
          </a:r>
        </a:p>
      </dsp:txBody>
      <dsp:txXfrm>
        <a:off x="1214685" y="972409"/>
        <a:ext cx="6093900" cy="887593"/>
      </dsp:txXfrm>
    </dsp:sp>
    <dsp:sp modelId="{7EDC1A56-6561-42A7-A01C-1CCC51F2A796}">
      <dsp:nvSpPr>
        <dsp:cNvPr id="0" name=""/>
        <dsp:cNvSpPr/>
      </dsp:nvSpPr>
      <dsp:spPr>
        <a:xfrm>
          <a:off x="627373" y="740815"/>
          <a:ext cx="559698" cy="2023488"/>
        </a:xfrm>
        <a:custGeom>
          <a:avLst/>
          <a:gdLst/>
          <a:ahLst/>
          <a:cxnLst/>
          <a:rect l="0" t="0" r="0" b="0"/>
          <a:pathLst>
            <a:path>
              <a:moveTo>
                <a:pt x="0" y="0"/>
              </a:moveTo>
              <a:lnTo>
                <a:pt x="0" y="2023488"/>
              </a:lnTo>
              <a:lnTo>
                <a:pt x="559698" y="20234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8AAB5A-4034-4D6E-99CB-75668AF29628}">
      <dsp:nvSpPr>
        <dsp:cNvPr id="0" name=""/>
        <dsp:cNvSpPr/>
      </dsp:nvSpPr>
      <dsp:spPr>
        <a:xfrm>
          <a:off x="1187071" y="2123322"/>
          <a:ext cx="6127888" cy="12819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Đối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tượng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bài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viết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hướng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đến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ai</a:t>
          </a:r>
          <a:r>
            <a:rPr lang="en-US" sz="2800" kern="1200" dirty="0">
              <a:latin typeface="Times New Roman" panose="02020603050405020304" pitchFamily="18" charset="0"/>
              <a:cs typeface="Times New Roman" panose="02020603050405020304" pitchFamily="18" charset="0"/>
            </a:rPr>
            <a:t>?</a:t>
          </a:r>
        </a:p>
      </dsp:txBody>
      <dsp:txXfrm>
        <a:off x="1224618" y="2160869"/>
        <a:ext cx="6052794" cy="1206870"/>
      </dsp:txXfrm>
    </dsp:sp>
    <dsp:sp modelId="{AC28A8E3-EBC9-4824-A8C8-7B60DB0BFD5C}">
      <dsp:nvSpPr>
        <dsp:cNvPr id="0" name=""/>
        <dsp:cNvSpPr/>
      </dsp:nvSpPr>
      <dsp:spPr>
        <a:xfrm>
          <a:off x="627373" y="740815"/>
          <a:ext cx="559698" cy="3227556"/>
        </a:xfrm>
        <a:custGeom>
          <a:avLst/>
          <a:gdLst/>
          <a:ahLst/>
          <a:cxnLst/>
          <a:rect l="0" t="0" r="0" b="0"/>
          <a:pathLst>
            <a:path>
              <a:moveTo>
                <a:pt x="0" y="0"/>
              </a:moveTo>
              <a:lnTo>
                <a:pt x="0" y="3227556"/>
              </a:lnTo>
              <a:lnTo>
                <a:pt x="559698" y="32275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DA3D7E-33CE-4BFD-958E-245EAB8B71F3}">
      <dsp:nvSpPr>
        <dsp:cNvPr id="0" name=""/>
        <dsp:cNvSpPr/>
      </dsp:nvSpPr>
      <dsp:spPr>
        <a:xfrm>
          <a:off x="1187071" y="3640992"/>
          <a:ext cx="7358867" cy="6547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Lựa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chọn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bài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thơ</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phải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đảm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bảo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yêu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cầu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gì</a:t>
          </a:r>
          <a:r>
            <a:rPr lang="en-US" sz="2800" kern="1200" dirty="0">
              <a:latin typeface="Times New Roman" panose="02020603050405020304" pitchFamily="18" charset="0"/>
              <a:cs typeface="Times New Roman" panose="02020603050405020304" pitchFamily="18" charset="0"/>
            </a:rPr>
            <a:t>?</a:t>
          </a:r>
        </a:p>
      </dsp:txBody>
      <dsp:txXfrm>
        <a:off x="1206248" y="3660169"/>
        <a:ext cx="7320513" cy="6164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8E24F-23B0-458B-A10E-CF98A3E95534}">
      <dsp:nvSpPr>
        <dsp:cNvPr id="0" name=""/>
        <dsp:cNvSpPr/>
      </dsp:nvSpPr>
      <dsp:spPr>
        <a:xfrm>
          <a:off x="445500" y="0"/>
          <a:ext cx="4122978" cy="7071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US" sz="2800" b="1" kern="1200" dirty="0" err="1">
              <a:latin typeface="Times New Roman" panose="02020603050405020304" pitchFamily="18" charset="0"/>
              <a:cs typeface="Times New Roman" panose="02020603050405020304" pitchFamily="18" charset="0"/>
            </a:rPr>
            <a:t>Bước</a:t>
          </a:r>
          <a:r>
            <a:rPr lang="en-US" sz="2800" b="1" kern="1200" dirty="0">
              <a:latin typeface="Times New Roman" panose="02020603050405020304" pitchFamily="18" charset="0"/>
              <a:cs typeface="Times New Roman" panose="02020603050405020304" pitchFamily="18" charset="0"/>
            </a:rPr>
            <a:t> 1: </a:t>
          </a:r>
          <a:r>
            <a:rPr lang="en-US" sz="2800" b="1" kern="1200" dirty="0" err="1">
              <a:latin typeface="Times New Roman" panose="02020603050405020304" pitchFamily="18" charset="0"/>
              <a:cs typeface="Times New Roman" panose="02020603050405020304" pitchFamily="18" charset="0"/>
            </a:rPr>
            <a:t>Lựa</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chọn</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bài</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thơ</a:t>
          </a:r>
          <a:endParaRPr lang="en-US" sz="2800" kern="1200" dirty="0">
            <a:latin typeface="Times New Roman" panose="02020603050405020304" pitchFamily="18" charset="0"/>
            <a:cs typeface="Times New Roman" panose="02020603050405020304" pitchFamily="18" charset="0"/>
          </a:endParaRPr>
        </a:p>
      </dsp:txBody>
      <dsp:txXfrm>
        <a:off x="466212" y="20712"/>
        <a:ext cx="4081554" cy="665739"/>
      </dsp:txXfrm>
    </dsp:sp>
    <dsp:sp modelId="{C731642F-9E60-4056-9CB2-488EC3F3FF04}">
      <dsp:nvSpPr>
        <dsp:cNvPr id="0" name=""/>
        <dsp:cNvSpPr/>
      </dsp:nvSpPr>
      <dsp:spPr>
        <a:xfrm>
          <a:off x="857798" y="707163"/>
          <a:ext cx="528170" cy="709042"/>
        </a:xfrm>
        <a:custGeom>
          <a:avLst/>
          <a:gdLst/>
          <a:ahLst/>
          <a:cxnLst/>
          <a:rect l="0" t="0" r="0" b="0"/>
          <a:pathLst>
            <a:path>
              <a:moveTo>
                <a:pt x="0" y="0"/>
              </a:moveTo>
              <a:lnTo>
                <a:pt x="0" y="709042"/>
              </a:lnTo>
              <a:lnTo>
                <a:pt x="528170" y="7090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AE10CE-F100-4D02-AF60-98545D963856}">
      <dsp:nvSpPr>
        <dsp:cNvPr id="0" name=""/>
        <dsp:cNvSpPr/>
      </dsp:nvSpPr>
      <dsp:spPr>
        <a:xfrm>
          <a:off x="1385969" y="944795"/>
          <a:ext cx="6149128" cy="9428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X</a:t>
          </a:r>
          <a:r>
            <a:rPr lang="vi-VN" sz="2800" kern="1200" dirty="0">
              <a:latin typeface="Times New Roman" panose="02020603050405020304" pitchFamily="18" charset="0"/>
              <a:cs typeface="Times New Roman" panose="02020603050405020304" pitchFamily="18" charset="0"/>
            </a:rPr>
            <a:t>ác định mục đích viết: </a:t>
          </a:r>
          <a:r>
            <a:rPr lang="en-US" sz="2800" kern="1200" dirty="0" err="1">
              <a:latin typeface="Times New Roman" panose="02020603050405020304" pitchFamily="18" charset="0"/>
              <a:cs typeface="Times New Roman" panose="02020603050405020304" pitchFamily="18" charset="0"/>
            </a:rPr>
            <a:t>ghi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lại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cảm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xúc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về</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một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bài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thơ</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có</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yếu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tố</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miêu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tả</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tự</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sự</a:t>
          </a:r>
          <a:endParaRPr lang="en-US" sz="2800" kern="1200" dirty="0">
            <a:latin typeface="Times New Roman" panose="02020603050405020304" pitchFamily="18" charset="0"/>
            <a:cs typeface="Times New Roman" panose="02020603050405020304" pitchFamily="18" charset="0"/>
          </a:endParaRPr>
        </a:p>
      </dsp:txBody>
      <dsp:txXfrm>
        <a:off x="1413583" y="972409"/>
        <a:ext cx="6093900" cy="887593"/>
      </dsp:txXfrm>
    </dsp:sp>
    <dsp:sp modelId="{7EDC1A56-6561-42A7-A01C-1CCC51F2A796}">
      <dsp:nvSpPr>
        <dsp:cNvPr id="0" name=""/>
        <dsp:cNvSpPr/>
      </dsp:nvSpPr>
      <dsp:spPr>
        <a:xfrm>
          <a:off x="857798" y="707163"/>
          <a:ext cx="528170" cy="2057141"/>
        </a:xfrm>
        <a:custGeom>
          <a:avLst/>
          <a:gdLst/>
          <a:ahLst/>
          <a:cxnLst/>
          <a:rect l="0" t="0" r="0" b="0"/>
          <a:pathLst>
            <a:path>
              <a:moveTo>
                <a:pt x="0" y="0"/>
              </a:moveTo>
              <a:lnTo>
                <a:pt x="0" y="2057141"/>
              </a:lnTo>
              <a:lnTo>
                <a:pt x="528170" y="20571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8AAB5A-4034-4D6E-99CB-75668AF29628}">
      <dsp:nvSpPr>
        <dsp:cNvPr id="0" name=""/>
        <dsp:cNvSpPr/>
      </dsp:nvSpPr>
      <dsp:spPr>
        <a:xfrm>
          <a:off x="1385969" y="2123322"/>
          <a:ext cx="6127888" cy="12819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Đối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tượng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bài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viết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hướng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đến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thầy</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cô</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bạn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bè</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những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ai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quan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tâm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đến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cái</a:t>
          </a:r>
          <a:r>
            <a:rPr lang="en-US" sz="2800" kern="1200" dirty="0">
              <a:latin typeface="Times New Roman" panose="02020603050405020304" pitchFamily="18" charset="0"/>
              <a:cs typeface="Times New Roman" panose="02020603050405020304" pitchFamily="18" charset="0"/>
            </a:rPr>
            <a:t> hay, </a:t>
          </a:r>
          <a:r>
            <a:rPr lang="en-US" sz="2800" kern="1200" dirty="0" err="1">
              <a:latin typeface="Times New Roman" panose="02020603050405020304" pitchFamily="18" charset="0"/>
              <a:cs typeface="Times New Roman" panose="02020603050405020304" pitchFamily="18" charset="0"/>
            </a:rPr>
            <a:t>cái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đẹp</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cuả</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một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bài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thơ</a:t>
          </a:r>
          <a:r>
            <a:rPr lang="en-US" sz="2800" kern="1200" dirty="0">
              <a:latin typeface="Times New Roman" panose="02020603050405020304" pitchFamily="18" charset="0"/>
              <a:cs typeface="Times New Roman" panose="02020603050405020304" pitchFamily="18" charset="0"/>
            </a:rPr>
            <a:t>.</a:t>
          </a:r>
        </a:p>
      </dsp:txBody>
      <dsp:txXfrm>
        <a:off x="1423516" y="2160869"/>
        <a:ext cx="6052794" cy="1206870"/>
      </dsp:txXfrm>
    </dsp:sp>
    <dsp:sp modelId="{AC28A8E3-EBC9-4824-A8C8-7B60DB0BFD5C}">
      <dsp:nvSpPr>
        <dsp:cNvPr id="0" name=""/>
        <dsp:cNvSpPr/>
      </dsp:nvSpPr>
      <dsp:spPr>
        <a:xfrm>
          <a:off x="857798" y="707163"/>
          <a:ext cx="528170" cy="3261209"/>
        </a:xfrm>
        <a:custGeom>
          <a:avLst/>
          <a:gdLst/>
          <a:ahLst/>
          <a:cxnLst/>
          <a:rect l="0" t="0" r="0" b="0"/>
          <a:pathLst>
            <a:path>
              <a:moveTo>
                <a:pt x="0" y="0"/>
              </a:moveTo>
              <a:lnTo>
                <a:pt x="0" y="3261209"/>
              </a:lnTo>
              <a:lnTo>
                <a:pt x="528170" y="32612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DA3D7E-33CE-4BFD-958E-245EAB8B71F3}">
      <dsp:nvSpPr>
        <dsp:cNvPr id="0" name=""/>
        <dsp:cNvSpPr/>
      </dsp:nvSpPr>
      <dsp:spPr>
        <a:xfrm>
          <a:off x="1385969" y="3640992"/>
          <a:ext cx="6961071" cy="6547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Lựa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chọn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bài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thơ</a:t>
          </a:r>
          <a:r>
            <a:rPr lang="en-US" sz="2800" kern="1200" dirty="0">
              <a:latin typeface="Times New Roman" panose="02020603050405020304" pitchFamily="18" charset="0"/>
              <a:cs typeface="Times New Roman" panose="02020603050405020304" pitchFamily="18" charset="0"/>
            </a:rPr>
            <a:t>  ( </a:t>
          </a:r>
          <a:r>
            <a:rPr lang="en-US" sz="2800" kern="1200" dirty="0" err="1">
              <a:latin typeface="Times New Roman" panose="02020603050405020304" pitchFamily="18" charset="0"/>
              <a:cs typeface="Times New Roman" panose="02020603050405020304" pitchFamily="18" charset="0"/>
            </a:rPr>
            <a:t>Chuyện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cổ</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tích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về</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loài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người</a:t>
          </a:r>
          <a:r>
            <a:rPr lang="en-US" sz="2800" kern="1200" dirty="0">
              <a:latin typeface="Times New Roman" panose="02020603050405020304" pitchFamily="18" charset="0"/>
              <a:cs typeface="Times New Roman" panose="02020603050405020304" pitchFamily="18" charset="0"/>
            </a:rPr>
            <a:t>)</a:t>
          </a:r>
        </a:p>
      </dsp:txBody>
      <dsp:txXfrm>
        <a:off x="1405146" y="3660169"/>
        <a:ext cx="6922717" cy="61640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5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5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5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5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5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5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5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186DA5-8E3C-4F57-8671-24A386077AF9}" type="datetimeFigureOut">
              <a:rPr lang="en-US" smtClean="0"/>
              <a:t>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EA85F9-776C-406E-860A-15465145AA04}" type="slidenum">
              <a:rPr lang="en-US" smtClean="0"/>
              <a:t>‹#›</a:t>
            </a:fld>
            <a:endParaRPr lang="en-US"/>
          </a:p>
        </p:txBody>
      </p:sp>
    </p:spTree>
    <p:extLst>
      <p:ext uri="{BB962C8B-B14F-4D97-AF65-F5344CB8AC3E}">
        <p14:creationId xmlns:p14="http://schemas.microsoft.com/office/powerpoint/2010/main" val="3716642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3" name="Slide Image Placeholder 1"/>
          <p:cNvSpPr>
            <a:spLocks noGrp="1" noRot="1" noChangeAspect="1"/>
          </p:cNvSpPr>
          <p:nvPr>
            <p:ph type="sldImg"/>
          </p:nvPr>
        </p:nvSpPr>
        <p:spPr bwMode="auto">
          <a:noFill/>
          <a:ln>
            <a:solidFill>
              <a:srgbClr val="000000"/>
            </a:solidFill>
            <a:miter lim="800000"/>
            <a:headEnd/>
            <a:tailEnd/>
          </a:ln>
        </p:spPr>
      </p:sp>
      <p:sp>
        <p:nvSpPr>
          <p:cNvPr id="5048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048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6171F10-47E3-45D3-A1C5-D8F6030C5B86}" type="slidenum">
              <a:rPr kumimoji="0" lang="en-US"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2074460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3" name="Slide Image Placeholder 1"/>
          <p:cNvSpPr>
            <a:spLocks noGrp="1" noRot="1" noChangeAspect="1"/>
          </p:cNvSpPr>
          <p:nvPr>
            <p:ph type="sldImg"/>
          </p:nvPr>
        </p:nvSpPr>
        <p:spPr bwMode="auto">
          <a:noFill/>
          <a:ln>
            <a:solidFill>
              <a:srgbClr val="000000"/>
            </a:solidFill>
            <a:miter lim="800000"/>
            <a:headEnd/>
            <a:tailEnd/>
          </a:ln>
        </p:spPr>
      </p:sp>
      <p:sp>
        <p:nvSpPr>
          <p:cNvPr id="5048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048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6171F10-47E3-45D3-A1C5-D8F6030C5B86}" type="slidenum">
              <a:rPr kumimoji="0" lang="en-US"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996392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3" name="Slide Image Placeholder 1"/>
          <p:cNvSpPr>
            <a:spLocks noGrp="1" noRot="1" noChangeAspect="1"/>
          </p:cNvSpPr>
          <p:nvPr>
            <p:ph type="sldImg"/>
          </p:nvPr>
        </p:nvSpPr>
        <p:spPr bwMode="auto">
          <a:noFill/>
          <a:ln>
            <a:solidFill>
              <a:srgbClr val="000000"/>
            </a:solidFill>
            <a:miter lim="800000"/>
            <a:headEnd/>
            <a:tailEnd/>
          </a:ln>
        </p:spPr>
      </p:sp>
      <p:sp>
        <p:nvSpPr>
          <p:cNvPr id="5048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048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6171F10-47E3-45D3-A1C5-D8F6030C5B86}" type="slidenum">
              <a:rPr kumimoji="0" lang="en-US"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1845017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3" name="Slide Image Placeholder 1"/>
          <p:cNvSpPr>
            <a:spLocks noGrp="1" noRot="1" noChangeAspect="1"/>
          </p:cNvSpPr>
          <p:nvPr>
            <p:ph type="sldImg"/>
          </p:nvPr>
        </p:nvSpPr>
        <p:spPr bwMode="auto">
          <a:noFill/>
          <a:ln>
            <a:solidFill>
              <a:srgbClr val="000000"/>
            </a:solidFill>
            <a:miter lim="800000"/>
            <a:headEnd/>
            <a:tailEnd/>
          </a:ln>
        </p:spPr>
      </p:sp>
      <p:sp>
        <p:nvSpPr>
          <p:cNvPr id="5048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048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6171F10-47E3-45D3-A1C5-D8F6030C5B86}" type="slidenum">
              <a:rPr kumimoji="0" lang="en-US"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648996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3" name="Slide Image Placeholder 1"/>
          <p:cNvSpPr>
            <a:spLocks noGrp="1" noRot="1" noChangeAspect="1"/>
          </p:cNvSpPr>
          <p:nvPr>
            <p:ph type="sldImg"/>
          </p:nvPr>
        </p:nvSpPr>
        <p:spPr bwMode="auto">
          <a:noFill/>
          <a:ln>
            <a:solidFill>
              <a:srgbClr val="000000"/>
            </a:solidFill>
            <a:miter lim="800000"/>
            <a:headEnd/>
            <a:tailEnd/>
          </a:ln>
        </p:spPr>
      </p:sp>
      <p:sp>
        <p:nvSpPr>
          <p:cNvPr id="5048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048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6171F10-47E3-45D3-A1C5-D8F6030C5B86}" type="slidenum">
              <a:rPr kumimoji="0" lang="en-US"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219581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3" name="Slide Image Placeholder 1"/>
          <p:cNvSpPr>
            <a:spLocks noGrp="1" noRot="1" noChangeAspect="1"/>
          </p:cNvSpPr>
          <p:nvPr>
            <p:ph type="sldImg"/>
          </p:nvPr>
        </p:nvSpPr>
        <p:spPr bwMode="auto">
          <a:noFill/>
          <a:ln>
            <a:solidFill>
              <a:srgbClr val="000000"/>
            </a:solidFill>
            <a:miter lim="800000"/>
            <a:headEnd/>
            <a:tailEnd/>
          </a:ln>
        </p:spPr>
      </p:sp>
      <p:sp>
        <p:nvSpPr>
          <p:cNvPr id="5048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048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6171F10-47E3-45D3-A1C5-D8F6030C5B86}" type="slidenum">
              <a:rPr kumimoji="0" lang="en-US"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3003503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3" name="Slide Image Placeholder 1"/>
          <p:cNvSpPr>
            <a:spLocks noGrp="1" noRot="1" noChangeAspect="1"/>
          </p:cNvSpPr>
          <p:nvPr>
            <p:ph type="sldImg"/>
          </p:nvPr>
        </p:nvSpPr>
        <p:spPr bwMode="auto">
          <a:noFill/>
          <a:ln>
            <a:solidFill>
              <a:srgbClr val="000000"/>
            </a:solidFill>
            <a:miter lim="800000"/>
            <a:headEnd/>
            <a:tailEnd/>
          </a:ln>
        </p:spPr>
      </p:sp>
      <p:sp>
        <p:nvSpPr>
          <p:cNvPr id="5048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048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6171F10-47E3-45D3-A1C5-D8F6030C5B86}" type="slidenum">
              <a:rPr kumimoji="0" lang="en-US"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730113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3" name="Slide Image Placeholder 1"/>
          <p:cNvSpPr>
            <a:spLocks noGrp="1" noRot="1" noChangeAspect="1"/>
          </p:cNvSpPr>
          <p:nvPr>
            <p:ph type="sldImg"/>
          </p:nvPr>
        </p:nvSpPr>
        <p:spPr bwMode="auto">
          <a:noFill/>
          <a:ln>
            <a:solidFill>
              <a:srgbClr val="000000"/>
            </a:solidFill>
            <a:miter lim="800000"/>
            <a:headEnd/>
            <a:tailEnd/>
          </a:ln>
        </p:spPr>
      </p:sp>
      <p:sp>
        <p:nvSpPr>
          <p:cNvPr id="5048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048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6171F10-47E3-45D3-A1C5-D8F6030C5B86}" type="slidenum">
              <a:rPr kumimoji="0" lang="en-US"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257965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3" name="Slide Image Placeholder 1"/>
          <p:cNvSpPr>
            <a:spLocks noGrp="1" noRot="1" noChangeAspect="1"/>
          </p:cNvSpPr>
          <p:nvPr>
            <p:ph type="sldImg"/>
          </p:nvPr>
        </p:nvSpPr>
        <p:spPr bwMode="auto">
          <a:noFill/>
          <a:ln>
            <a:solidFill>
              <a:srgbClr val="000000"/>
            </a:solidFill>
            <a:miter lim="800000"/>
            <a:headEnd/>
            <a:tailEnd/>
          </a:ln>
        </p:spPr>
      </p:sp>
      <p:sp>
        <p:nvSpPr>
          <p:cNvPr id="5048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048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6171F10-47E3-45D3-A1C5-D8F6030C5B86}" type="slidenum">
              <a:rPr kumimoji="0" lang="en-US"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3266012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3" name="Slide Image Placeholder 1"/>
          <p:cNvSpPr>
            <a:spLocks noGrp="1" noRot="1" noChangeAspect="1"/>
          </p:cNvSpPr>
          <p:nvPr>
            <p:ph type="sldImg"/>
          </p:nvPr>
        </p:nvSpPr>
        <p:spPr bwMode="auto">
          <a:noFill/>
          <a:ln>
            <a:solidFill>
              <a:srgbClr val="000000"/>
            </a:solidFill>
            <a:miter lim="800000"/>
            <a:headEnd/>
            <a:tailEnd/>
          </a:ln>
        </p:spPr>
      </p:sp>
      <p:sp>
        <p:nvSpPr>
          <p:cNvPr id="5048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048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6171F10-47E3-45D3-A1C5-D8F6030C5B86}" type="slidenum">
              <a:rPr kumimoji="0" lang="en-US"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4252431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3" name="Slide Image Placeholder 1"/>
          <p:cNvSpPr>
            <a:spLocks noGrp="1" noRot="1" noChangeAspect="1"/>
          </p:cNvSpPr>
          <p:nvPr>
            <p:ph type="sldImg"/>
          </p:nvPr>
        </p:nvSpPr>
        <p:spPr bwMode="auto">
          <a:noFill/>
          <a:ln>
            <a:solidFill>
              <a:srgbClr val="000000"/>
            </a:solidFill>
            <a:miter lim="800000"/>
            <a:headEnd/>
            <a:tailEnd/>
          </a:ln>
        </p:spPr>
      </p:sp>
      <p:sp>
        <p:nvSpPr>
          <p:cNvPr id="5048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048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6171F10-47E3-45D3-A1C5-D8F6030C5B86}" type="slidenum">
              <a:rPr kumimoji="0" lang="en-US"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3440831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3" name="Slide Image Placeholder 1"/>
          <p:cNvSpPr>
            <a:spLocks noGrp="1" noRot="1" noChangeAspect="1"/>
          </p:cNvSpPr>
          <p:nvPr>
            <p:ph type="sldImg"/>
          </p:nvPr>
        </p:nvSpPr>
        <p:spPr bwMode="auto">
          <a:noFill/>
          <a:ln>
            <a:solidFill>
              <a:srgbClr val="000000"/>
            </a:solidFill>
            <a:miter lim="800000"/>
            <a:headEnd/>
            <a:tailEnd/>
          </a:ln>
        </p:spPr>
      </p:sp>
      <p:sp>
        <p:nvSpPr>
          <p:cNvPr id="5048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048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6171F10-47E3-45D3-A1C5-D8F6030C5B86}" type="slidenum">
              <a:rPr kumimoji="0" lang="en-US"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1153168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3" name="Slide Image Placeholder 1"/>
          <p:cNvSpPr>
            <a:spLocks noGrp="1" noRot="1" noChangeAspect="1"/>
          </p:cNvSpPr>
          <p:nvPr>
            <p:ph type="sldImg"/>
          </p:nvPr>
        </p:nvSpPr>
        <p:spPr bwMode="auto">
          <a:noFill/>
          <a:ln>
            <a:solidFill>
              <a:srgbClr val="000000"/>
            </a:solidFill>
            <a:miter lim="800000"/>
            <a:headEnd/>
            <a:tailEnd/>
          </a:ln>
        </p:spPr>
      </p:sp>
      <p:sp>
        <p:nvSpPr>
          <p:cNvPr id="5048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048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6171F10-47E3-45D3-A1C5-D8F6030C5B86}" type="slidenum">
              <a:rPr kumimoji="0" lang="en-US"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3431672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3" name="Slide Image Placeholder 1"/>
          <p:cNvSpPr>
            <a:spLocks noGrp="1" noRot="1" noChangeAspect="1"/>
          </p:cNvSpPr>
          <p:nvPr>
            <p:ph type="sldImg"/>
          </p:nvPr>
        </p:nvSpPr>
        <p:spPr bwMode="auto">
          <a:noFill/>
          <a:ln>
            <a:solidFill>
              <a:srgbClr val="000000"/>
            </a:solidFill>
            <a:miter lim="800000"/>
            <a:headEnd/>
            <a:tailEnd/>
          </a:ln>
        </p:spPr>
      </p:sp>
      <p:sp>
        <p:nvSpPr>
          <p:cNvPr id="5048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048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6171F10-47E3-45D3-A1C5-D8F6030C5B86}" type="slidenum">
              <a:rPr kumimoji="0" lang="en-US"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2574308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AFA1B2-61B5-4555-8A23-364B7896E150}"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A8DDD-307B-4551-8214-8EC8F664D7D0}" type="slidenum">
              <a:rPr lang="en-US" smtClean="0"/>
              <a:t>‹#›</a:t>
            </a:fld>
            <a:endParaRPr lang="en-US"/>
          </a:p>
        </p:txBody>
      </p:sp>
    </p:spTree>
    <p:extLst>
      <p:ext uri="{BB962C8B-B14F-4D97-AF65-F5344CB8AC3E}">
        <p14:creationId xmlns:p14="http://schemas.microsoft.com/office/powerpoint/2010/main" val="2797395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AFA1B2-61B5-4555-8A23-364B7896E150}"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A8DDD-307B-4551-8214-8EC8F664D7D0}" type="slidenum">
              <a:rPr lang="en-US" smtClean="0"/>
              <a:t>‹#›</a:t>
            </a:fld>
            <a:endParaRPr lang="en-US"/>
          </a:p>
        </p:txBody>
      </p:sp>
    </p:spTree>
    <p:extLst>
      <p:ext uri="{BB962C8B-B14F-4D97-AF65-F5344CB8AC3E}">
        <p14:creationId xmlns:p14="http://schemas.microsoft.com/office/powerpoint/2010/main" val="1050965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AFA1B2-61B5-4555-8A23-364B7896E150}"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A8DDD-307B-4551-8214-8EC8F664D7D0}" type="slidenum">
              <a:rPr lang="en-US" smtClean="0"/>
              <a:t>‹#›</a:t>
            </a:fld>
            <a:endParaRPr lang="en-US"/>
          </a:p>
        </p:txBody>
      </p:sp>
    </p:spTree>
    <p:extLst>
      <p:ext uri="{BB962C8B-B14F-4D97-AF65-F5344CB8AC3E}">
        <p14:creationId xmlns:p14="http://schemas.microsoft.com/office/powerpoint/2010/main" val="4130909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AFA1B2-61B5-4555-8A23-364B7896E150}"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A8DDD-307B-4551-8214-8EC8F664D7D0}" type="slidenum">
              <a:rPr lang="en-US" smtClean="0"/>
              <a:t>‹#›</a:t>
            </a:fld>
            <a:endParaRPr lang="en-US"/>
          </a:p>
        </p:txBody>
      </p:sp>
    </p:spTree>
    <p:extLst>
      <p:ext uri="{BB962C8B-B14F-4D97-AF65-F5344CB8AC3E}">
        <p14:creationId xmlns:p14="http://schemas.microsoft.com/office/powerpoint/2010/main" val="443812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AFA1B2-61B5-4555-8A23-364B7896E150}"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A8DDD-307B-4551-8214-8EC8F664D7D0}" type="slidenum">
              <a:rPr lang="en-US" smtClean="0"/>
              <a:t>‹#›</a:t>
            </a:fld>
            <a:endParaRPr lang="en-US"/>
          </a:p>
        </p:txBody>
      </p:sp>
    </p:spTree>
    <p:extLst>
      <p:ext uri="{BB962C8B-B14F-4D97-AF65-F5344CB8AC3E}">
        <p14:creationId xmlns:p14="http://schemas.microsoft.com/office/powerpoint/2010/main" val="1211175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AFA1B2-61B5-4555-8A23-364B7896E150}"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A8DDD-307B-4551-8214-8EC8F664D7D0}" type="slidenum">
              <a:rPr lang="en-US" smtClean="0"/>
              <a:t>‹#›</a:t>
            </a:fld>
            <a:endParaRPr lang="en-US"/>
          </a:p>
        </p:txBody>
      </p:sp>
    </p:spTree>
    <p:extLst>
      <p:ext uri="{BB962C8B-B14F-4D97-AF65-F5344CB8AC3E}">
        <p14:creationId xmlns:p14="http://schemas.microsoft.com/office/powerpoint/2010/main" val="724637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AFA1B2-61B5-4555-8A23-364B7896E150}" type="datetimeFigureOut">
              <a:rPr lang="en-US" smtClean="0"/>
              <a:t>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AA8DDD-307B-4551-8214-8EC8F664D7D0}" type="slidenum">
              <a:rPr lang="en-US" smtClean="0"/>
              <a:t>‹#›</a:t>
            </a:fld>
            <a:endParaRPr lang="en-US"/>
          </a:p>
        </p:txBody>
      </p:sp>
    </p:spTree>
    <p:extLst>
      <p:ext uri="{BB962C8B-B14F-4D97-AF65-F5344CB8AC3E}">
        <p14:creationId xmlns:p14="http://schemas.microsoft.com/office/powerpoint/2010/main" val="2576828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AFA1B2-61B5-4555-8A23-364B7896E150}" type="datetimeFigureOut">
              <a:rPr lang="en-US" smtClean="0"/>
              <a:t>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AA8DDD-307B-4551-8214-8EC8F664D7D0}" type="slidenum">
              <a:rPr lang="en-US" smtClean="0"/>
              <a:t>‹#›</a:t>
            </a:fld>
            <a:endParaRPr lang="en-US"/>
          </a:p>
        </p:txBody>
      </p:sp>
    </p:spTree>
    <p:extLst>
      <p:ext uri="{BB962C8B-B14F-4D97-AF65-F5344CB8AC3E}">
        <p14:creationId xmlns:p14="http://schemas.microsoft.com/office/powerpoint/2010/main" val="228471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AFA1B2-61B5-4555-8A23-364B7896E150}" type="datetimeFigureOut">
              <a:rPr lang="en-US" smtClean="0"/>
              <a:t>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AA8DDD-307B-4551-8214-8EC8F664D7D0}" type="slidenum">
              <a:rPr lang="en-US" smtClean="0"/>
              <a:t>‹#›</a:t>
            </a:fld>
            <a:endParaRPr lang="en-US"/>
          </a:p>
        </p:txBody>
      </p:sp>
    </p:spTree>
    <p:extLst>
      <p:ext uri="{BB962C8B-B14F-4D97-AF65-F5344CB8AC3E}">
        <p14:creationId xmlns:p14="http://schemas.microsoft.com/office/powerpoint/2010/main" val="1496145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AFA1B2-61B5-4555-8A23-364B7896E150}"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A8DDD-307B-4551-8214-8EC8F664D7D0}" type="slidenum">
              <a:rPr lang="en-US" smtClean="0"/>
              <a:t>‹#›</a:t>
            </a:fld>
            <a:endParaRPr lang="en-US"/>
          </a:p>
        </p:txBody>
      </p:sp>
    </p:spTree>
    <p:extLst>
      <p:ext uri="{BB962C8B-B14F-4D97-AF65-F5344CB8AC3E}">
        <p14:creationId xmlns:p14="http://schemas.microsoft.com/office/powerpoint/2010/main" val="1489100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AFA1B2-61B5-4555-8A23-364B7896E150}"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A8DDD-307B-4551-8214-8EC8F664D7D0}" type="slidenum">
              <a:rPr lang="en-US" smtClean="0"/>
              <a:t>‹#›</a:t>
            </a:fld>
            <a:endParaRPr lang="en-US"/>
          </a:p>
        </p:txBody>
      </p:sp>
    </p:spTree>
    <p:extLst>
      <p:ext uri="{BB962C8B-B14F-4D97-AF65-F5344CB8AC3E}">
        <p14:creationId xmlns:p14="http://schemas.microsoft.com/office/powerpoint/2010/main" val="2130572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AFA1B2-61B5-4555-8A23-364B7896E150}" type="datetimeFigureOut">
              <a:rPr lang="en-US" smtClean="0"/>
              <a:t>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AA8DDD-307B-4551-8214-8EC8F664D7D0}" type="slidenum">
              <a:rPr lang="en-US" smtClean="0"/>
              <a:t>‹#›</a:t>
            </a:fld>
            <a:endParaRPr lang="en-US"/>
          </a:p>
        </p:txBody>
      </p:sp>
    </p:spTree>
    <p:extLst>
      <p:ext uri="{BB962C8B-B14F-4D97-AF65-F5344CB8AC3E}">
        <p14:creationId xmlns:p14="http://schemas.microsoft.com/office/powerpoint/2010/main" val="3208606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4.png"/><Relationship Id="rId7" Type="http://schemas.openxmlformats.org/officeDocument/2006/relationships/diagramColors" Target="../diagrams/colors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jpg"/><Relationship Id="rId7" Type="http://schemas.openxmlformats.org/officeDocument/2006/relationships/diagramColors" Target="../diagrams/colors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4.png"/><Relationship Id="rId7" Type="http://schemas.openxmlformats.org/officeDocument/2006/relationships/diagramColors" Target="../diagrams/colors1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jpg"/><Relationship Id="rId7" Type="http://schemas.openxmlformats.org/officeDocument/2006/relationships/diagramColors" Target="../diagrams/colors1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jpg"/><Relationship Id="rId7" Type="http://schemas.openxmlformats.org/officeDocument/2006/relationships/diagramColors" Target="../diagrams/colors1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0.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jpg"/><Relationship Id="rId7" Type="http://schemas.openxmlformats.org/officeDocument/2006/relationships/diagramColors" Target="../diagrams/colors1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jpg"/><Relationship Id="rId7"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jpg"/><Relationship Id="rId7" Type="http://schemas.openxmlformats.org/officeDocument/2006/relationships/diagramColors" Target="../diagrams/colors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jpg"/><Relationship Id="rId7" Type="http://schemas.openxmlformats.org/officeDocument/2006/relationships/diagramColors" Target="../diagrams/colors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png"/><Relationship Id="rId7" Type="http://schemas.openxmlformats.org/officeDocument/2006/relationships/diagramColors" Target="../diagrams/colors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03810" name="TextBox 4"/>
          <p:cNvSpPr txBox="1">
            <a:spLocks noChangeArrowheads="1"/>
          </p:cNvSpPr>
          <p:nvPr/>
        </p:nvSpPr>
        <p:spPr bwMode="auto">
          <a:xfrm>
            <a:off x="476250" y="37667"/>
            <a:ext cx="11468100" cy="1446550"/>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7030A0"/>
                </a:solidFill>
                <a:effectLst/>
                <a:uLnTx/>
                <a:uFillTx/>
                <a:latin typeface="Times New Roman" pitchFamily="18" charset="0"/>
                <a:ea typeface="+mn-ea"/>
                <a:cs typeface="Times New Roman" pitchFamily="18" charset="0"/>
              </a:rPr>
              <a:t>Tiết</a:t>
            </a:r>
            <a:r>
              <a:rPr kumimoji="0" lang="en-US" sz="3200" b="1"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 21,22,23: </a:t>
            </a:r>
            <a:r>
              <a:rPr kumimoji="0" lang="en-US" sz="3200" b="1" i="0" u="none" strike="noStrike" kern="1200" cap="none" spc="0" normalizeH="0" baseline="0" noProof="0" dirty="0" err="1">
                <a:ln>
                  <a:noFill/>
                </a:ln>
                <a:solidFill>
                  <a:srgbClr val="7030A0"/>
                </a:solidFill>
                <a:effectLst/>
                <a:uLnTx/>
                <a:uFillTx/>
                <a:latin typeface="Times New Roman" pitchFamily="18" charset="0"/>
                <a:ea typeface="+mn-ea"/>
                <a:cs typeface="Times New Roman" pitchFamily="18" charset="0"/>
              </a:rPr>
              <a:t>VIẾT</a:t>
            </a:r>
            <a:endParaRPr kumimoji="0" lang="en-US" sz="3200" b="1"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Viết</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đoạn</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văn</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ghi</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lai</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cảm</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xúc</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của</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em</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về</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một</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bài</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thơ</a:t>
            </a:r>
            <a:endPar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có</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yếu</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tố</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tự</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sự</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và</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miêu</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tả</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p>
        </p:txBody>
      </p:sp>
      <p:sp>
        <p:nvSpPr>
          <p:cNvPr id="503811" name="Rectangle 5"/>
          <p:cNvSpPr>
            <a:spLocks noChangeArrowheads="1"/>
          </p:cNvSpPr>
          <p:nvPr/>
        </p:nvSpPr>
        <p:spPr bwMode="auto">
          <a:xfrm>
            <a:off x="996950" y="1300163"/>
            <a:ext cx="2738250" cy="941796"/>
          </a:xfrm>
          <a:prstGeom prst="rect">
            <a:avLst/>
          </a:prstGeom>
          <a:noFill/>
          <a:ln w="9525">
            <a:noFill/>
            <a:miter lim="800000"/>
            <a:headEnd/>
            <a:tailEnd/>
          </a:ln>
        </p:spPr>
        <p:txBody>
          <a:bodyPr wrap="none">
            <a:spAutoFit/>
          </a:bodyPr>
          <a:lstStyle/>
          <a:p>
            <a:pPr marL="514350" marR="0" lvl="0" indent="-514350" algn="l" defTabSz="914400" rtl="0" eaLnBrk="1" fontAlgn="base" latinLnBrk="0" hangingPunct="1">
              <a:lnSpc>
                <a:spcPct val="115000"/>
              </a:lnSpc>
              <a:spcBef>
                <a:spcPct val="0"/>
              </a:spcBef>
              <a:spcAft>
                <a:spcPct val="0"/>
              </a:spcAft>
              <a:buClrTx/>
              <a:buSzTx/>
              <a:buFontTx/>
              <a:buAutoNum type="romanUcPeriod"/>
              <a:tabLst>
                <a:tab pos="1385888" algn="l"/>
              </a:tabLst>
              <a:defRPr/>
            </a:pPr>
            <a:r>
              <a:rPr lang="en-US" sz="2400" b="1" i="1" dirty="0" err="1">
                <a:solidFill>
                  <a:srgbClr val="0D0D0D"/>
                </a:solidFill>
                <a:latin typeface="Times New Roman" pitchFamily="18" charset="0"/>
                <a:ea typeface="MS Mincho" pitchFamily="49" charset="-128"/>
                <a:cs typeface="Arial" charset="0"/>
              </a:rPr>
              <a:t>Tìm</a:t>
            </a:r>
            <a:r>
              <a:rPr lang="en-US" sz="2400" b="1" i="1" dirty="0">
                <a:solidFill>
                  <a:srgbClr val="0D0D0D"/>
                </a:solidFill>
                <a:latin typeface="Times New Roman" pitchFamily="18" charset="0"/>
                <a:ea typeface="MS Mincho" pitchFamily="49" charset="-128"/>
                <a:cs typeface="Arial" charset="0"/>
              </a:rPr>
              <a:t> </a:t>
            </a:r>
            <a:r>
              <a:rPr lang="en-US" sz="2400" b="1" i="1" dirty="0" err="1">
                <a:solidFill>
                  <a:srgbClr val="0D0D0D"/>
                </a:solidFill>
                <a:latin typeface="Times New Roman" pitchFamily="18" charset="0"/>
                <a:ea typeface="MS Mincho" pitchFamily="49" charset="-128"/>
                <a:cs typeface="Arial" charset="0"/>
              </a:rPr>
              <a:t>hiểu</a:t>
            </a:r>
            <a:r>
              <a:rPr lang="en-US" sz="2400" b="1" i="1" dirty="0">
                <a:solidFill>
                  <a:srgbClr val="0D0D0D"/>
                </a:solidFill>
                <a:latin typeface="Times New Roman" pitchFamily="18" charset="0"/>
                <a:ea typeface="MS Mincho" pitchFamily="49" charset="-128"/>
                <a:cs typeface="Arial" charset="0"/>
              </a:rPr>
              <a:t>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chung</a:t>
            </a:r>
            <a:endParaRPr lang="en-US" sz="2400" b="1" i="1" dirty="0">
              <a:solidFill>
                <a:srgbClr val="0D0D0D"/>
              </a:solidFill>
              <a:latin typeface="Times New Roman" pitchFamily="18" charset="0"/>
              <a:ea typeface="MS Mincho" pitchFamily="49" charset="-128"/>
              <a:cs typeface="Arial" charset="0"/>
            </a:endParaRPr>
          </a:p>
          <a:p>
            <a:pPr marR="0" lvl="0" algn="l" defTabSz="914400" rtl="0" eaLnBrk="1" fontAlgn="base" latinLnBrk="0" hangingPunct="1">
              <a:lnSpc>
                <a:spcPct val="115000"/>
              </a:lnSpc>
              <a:spcBef>
                <a:spcPct val="0"/>
              </a:spcBef>
              <a:spcAft>
                <a:spcPct val="0"/>
              </a:spcAft>
              <a:buClrTx/>
              <a:buSzTx/>
              <a:tabLst>
                <a:tab pos="1385888" algn="l"/>
              </a:tabLst>
              <a:defRPr/>
            </a:pP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1.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Yêu</a:t>
            </a:r>
            <a:r>
              <a:rPr kumimoji="0" lang="en-US" sz="2400" b="1" i="1" u="none" strike="noStrike" kern="1200" cap="none" spc="0" normalizeH="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noProof="0" dirty="0" err="1">
                <a:ln>
                  <a:noFill/>
                </a:ln>
                <a:solidFill>
                  <a:srgbClr val="0D0D0D"/>
                </a:solidFill>
                <a:effectLst/>
                <a:uLnTx/>
                <a:uFillTx/>
                <a:latin typeface="Times New Roman" pitchFamily="18" charset="0"/>
                <a:ea typeface="MS Mincho" pitchFamily="49" charset="-128"/>
                <a:cs typeface="Arial" charset="0"/>
              </a:rPr>
              <a:t>cầu</a:t>
            </a:r>
            <a:r>
              <a:rPr kumimoji="0" lang="en-US" sz="2400" b="1" i="1" u="none" strike="noStrike" kern="1200" cap="none" spc="0" normalizeH="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noProof="0" dirty="0" err="1">
                <a:ln>
                  <a:noFill/>
                </a:ln>
                <a:solidFill>
                  <a:srgbClr val="0D0D0D"/>
                </a:solidFill>
                <a:effectLst/>
                <a:uLnTx/>
                <a:uFillTx/>
                <a:latin typeface="Times New Roman" pitchFamily="18" charset="0"/>
                <a:ea typeface="MS Mincho" pitchFamily="49" charset="-128"/>
                <a:cs typeface="Arial" charset="0"/>
              </a:rPr>
              <a:t>chung</a:t>
            </a:r>
            <a:endPar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aphicFrame>
        <p:nvGraphicFramePr>
          <p:cNvPr id="4" name="Diagram 3">
            <a:extLst>
              <a:ext uri="{FF2B5EF4-FFF2-40B4-BE49-F238E27FC236}">
                <a16:creationId xmlns:a16="http://schemas.microsoft.com/office/drawing/2014/main" id="{CA870266-E5A6-45F4-8768-38419B5D0D54}"/>
              </a:ext>
            </a:extLst>
          </p:cNvPr>
          <p:cNvGraphicFramePr/>
          <p:nvPr/>
        </p:nvGraphicFramePr>
        <p:xfrm>
          <a:off x="761999" y="1688386"/>
          <a:ext cx="11001375" cy="50006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37519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3811"/>
                                        </p:tgtEl>
                                        <p:attrNameLst>
                                          <p:attrName>style.visibility</p:attrName>
                                        </p:attrNameLst>
                                      </p:cBhvr>
                                      <p:to>
                                        <p:strVal val="visible"/>
                                      </p:to>
                                    </p:set>
                                    <p:animEffect transition="in" filter="barn(inVertical)">
                                      <p:cBhvr>
                                        <p:cTn id="7" dur="500"/>
                                        <p:tgtEl>
                                          <p:spTgt spid="5038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1" grpId="0"/>
      <p:bldGraphic spid="4"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9" y="-297"/>
            <a:ext cx="12193057" cy="6858594"/>
          </a:xfrm>
          <a:prstGeom prst="rect">
            <a:avLst/>
          </a:prstGeom>
        </p:spPr>
      </p:pic>
      <p:sp>
        <p:nvSpPr>
          <p:cNvPr id="503810" name="TextBox 4"/>
          <p:cNvSpPr txBox="1">
            <a:spLocks noChangeArrowheads="1"/>
          </p:cNvSpPr>
          <p:nvPr/>
        </p:nvSpPr>
        <p:spPr bwMode="auto">
          <a:xfrm>
            <a:off x="361950" y="0"/>
            <a:ext cx="11468100" cy="1015663"/>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VIẾT</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Viết</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đoạn</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văn</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ghi</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lai</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cảm</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xúc</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của</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em</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về</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một</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bài</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thơ</a:t>
            </a:r>
            <a:r>
              <a:rPr lang="en-US" sz="28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có</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yếu</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tố</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tự</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sự</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và</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miêu</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tả</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p>
        </p:txBody>
      </p:sp>
      <p:sp>
        <p:nvSpPr>
          <p:cNvPr id="503811" name="Rectangle 5"/>
          <p:cNvSpPr>
            <a:spLocks noChangeArrowheads="1"/>
          </p:cNvSpPr>
          <p:nvPr/>
        </p:nvSpPr>
        <p:spPr bwMode="auto">
          <a:xfrm>
            <a:off x="361950" y="1049727"/>
            <a:ext cx="10766424" cy="1255728"/>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400" b="1" i="1" dirty="0">
                <a:solidFill>
                  <a:srgbClr val="0D0D0D"/>
                </a:solidFill>
                <a:latin typeface="Times New Roman" pitchFamily="18" charset="0"/>
                <a:ea typeface="MS Mincho" pitchFamily="49" charset="-128"/>
                <a:cs typeface="Arial" charset="0"/>
              </a:rPr>
              <a:t>II</a:t>
            </a: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Thực</a:t>
            </a:r>
            <a:r>
              <a:rPr kumimoji="0" lang="en-US" sz="2400" b="1" i="1" u="none" strike="noStrike" kern="1200" cap="none" spc="0" normalizeH="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noProof="0" dirty="0" err="1">
                <a:ln>
                  <a:noFill/>
                </a:ln>
                <a:solidFill>
                  <a:srgbClr val="0D0D0D"/>
                </a:solidFill>
                <a:effectLst/>
                <a:uLnTx/>
                <a:uFillTx/>
                <a:latin typeface="Times New Roman" pitchFamily="18" charset="0"/>
                <a:ea typeface="MS Mincho" pitchFamily="49" charset="-128"/>
                <a:cs typeface="Arial" charset="0"/>
              </a:rPr>
              <a:t>hành</a:t>
            </a:r>
            <a:r>
              <a:rPr kumimoji="0" lang="en-US" sz="2400" b="1" i="1" u="none" strike="noStrike" kern="1200" cap="none" spc="0" normalizeH="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noProof="0" dirty="0" err="1">
                <a:ln>
                  <a:noFill/>
                </a:ln>
                <a:solidFill>
                  <a:srgbClr val="0D0D0D"/>
                </a:solidFill>
                <a:effectLst/>
                <a:uLnTx/>
                <a:uFillTx/>
                <a:latin typeface="Times New Roman" pitchFamily="18" charset="0"/>
                <a:ea typeface="MS Mincho" pitchFamily="49" charset="-128"/>
                <a:cs typeface="Arial" charset="0"/>
              </a:rPr>
              <a:t>viết</a:t>
            </a:r>
            <a:r>
              <a:rPr kumimoji="0" lang="en-US" sz="2400" b="1" i="1" u="none" strike="noStrike" kern="1200" cap="none" spc="0" normalizeH="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noProof="0" dirty="0" err="1">
                <a:ln>
                  <a:noFill/>
                </a:ln>
                <a:solidFill>
                  <a:srgbClr val="0D0D0D"/>
                </a:solidFill>
                <a:effectLst/>
                <a:uLnTx/>
                <a:uFillTx/>
                <a:latin typeface="Times New Roman" pitchFamily="18" charset="0"/>
                <a:ea typeface="MS Mincho" pitchFamily="49" charset="-128"/>
                <a:cs typeface="Arial" charset="0"/>
              </a:rPr>
              <a:t>theo</a:t>
            </a:r>
            <a:r>
              <a:rPr kumimoji="0" lang="en-US" sz="2400" b="1" i="1" u="none" strike="noStrike" kern="1200" cap="none" spc="0" normalizeH="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noProof="0" dirty="0" err="1">
                <a:ln>
                  <a:noFill/>
                </a:ln>
                <a:solidFill>
                  <a:srgbClr val="0D0D0D"/>
                </a:solidFill>
                <a:effectLst/>
                <a:uLnTx/>
                <a:uFillTx/>
                <a:latin typeface="Times New Roman" pitchFamily="18" charset="0"/>
                <a:ea typeface="MS Mincho" pitchFamily="49" charset="-128"/>
                <a:cs typeface="Arial" charset="0"/>
              </a:rPr>
              <a:t>các</a:t>
            </a:r>
            <a:r>
              <a:rPr kumimoji="0" lang="en-US" sz="2400" b="1" i="1" u="none" strike="noStrike" kern="1200" cap="none" spc="0" normalizeH="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noProof="0" dirty="0" err="1">
                <a:ln>
                  <a:noFill/>
                </a:ln>
                <a:solidFill>
                  <a:srgbClr val="0D0D0D"/>
                </a:solidFill>
                <a:effectLst/>
                <a:uLnTx/>
                <a:uFillTx/>
                <a:latin typeface="Times New Roman" pitchFamily="18" charset="0"/>
                <a:ea typeface="MS Mincho" pitchFamily="49" charset="-128"/>
                <a:cs typeface="Arial" charset="0"/>
              </a:rPr>
              <a:t>bước</a:t>
            </a:r>
            <a:r>
              <a:rPr lang="en-US" sz="2400" b="1" i="1" dirty="0">
                <a:solidFill>
                  <a:srgbClr val="0D0D0D"/>
                </a:solidFill>
                <a:latin typeface="Times New Roman" pitchFamily="18" charset="0"/>
                <a:ea typeface="MS Mincho" pitchFamily="49" charset="-128"/>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1.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Trước</a:t>
            </a:r>
            <a:r>
              <a:rPr kumimoji="0" lang="en-US" sz="2400" b="1" i="1" u="none" strike="noStrike" kern="1200" cap="none" spc="0" normalizeH="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noProof="0" dirty="0" err="1">
                <a:ln>
                  <a:noFill/>
                </a:ln>
                <a:solidFill>
                  <a:srgbClr val="0D0D0D"/>
                </a:solidFill>
                <a:effectLst/>
                <a:uLnTx/>
                <a:uFillTx/>
                <a:latin typeface="Times New Roman" pitchFamily="18" charset="0"/>
                <a:ea typeface="MS Mincho" pitchFamily="49" charset="-128"/>
                <a:cs typeface="Arial" charset="0"/>
              </a:rPr>
              <a:t>khi</a:t>
            </a:r>
            <a:r>
              <a:rPr kumimoji="0" lang="en-US" sz="2400" b="1" i="1" u="none" strike="noStrike" kern="1200" cap="none" spc="0" normalizeH="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noProof="0" dirty="0" err="1">
                <a:ln>
                  <a:noFill/>
                </a:ln>
                <a:solidFill>
                  <a:srgbClr val="0D0D0D"/>
                </a:solidFill>
                <a:effectLst/>
                <a:uLnTx/>
                <a:uFillTx/>
                <a:latin typeface="Times New Roman" pitchFamily="18" charset="0"/>
                <a:ea typeface="MS Mincho" pitchFamily="49" charset="-128"/>
                <a:cs typeface="Arial" charset="0"/>
              </a:rPr>
              <a:t>viết</a:t>
            </a:r>
            <a:r>
              <a:rPr kumimoji="0" lang="en-US" sz="2400" b="1" i="1" u="none" strike="noStrike" kern="1200" cap="none" spc="0" normalizeH="0" noProof="0" dirty="0">
                <a:ln>
                  <a:noFill/>
                </a:ln>
                <a:solidFill>
                  <a:srgbClr val="0D0D0D"/>
                </a:solidFill>
                <a:effectLst/>
                <a:uLnTx/>
                <a:uFillTx/>
                <a:latin typeface="Times New Roman" pitchFamily="18" charset="0"/>
                <a:ea typeface="MS Mincho" pitchFamily="49" charset="-128"/>
                <a:cs typeface="Arial" charset="0"/>
              </a:rPr>
              <a:t>.</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endPar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aphicFrame>
        <p:nvGraphicFramePr>
          <p:cNvPr id="11" name="Diagram 10">
            <a:extLst>
              <a:ext uri="{FF2B5EF4-FFF2-40B4-BE49-F238E27FC236}">
                <a16:creationId xmlns:a16="http://schemas.microsoft.com/office/drawing/2014/main" id="{57AC283D-0123-45DC-BEF6-048A4D6B8A98}"/>
              </a:ext>
            </a:extLst>
          </p:cNvPr>
          <p:cNvGraphicFramePr/>
          <p:nvPr>
            <p:extLst>
              <p:ext uri="{D42A27DB-BD31-4B8C-83A1-F6EECF244321}">
                <p14:modId xmlns:p14="http://schemas.microsoft.com/office/powerpoint/2010/main" val="2486225465"/>
              </p:ext>
            </p:extLst>
          </p:nvPr>
        </p:nvGraphicFramePr>
        <p:xfrm>
          <a:off x="2499635" y="1874162"/>
          <a:ext cx="8908415" cy="42976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906425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3811"/>
                                        </p:tgtEl>
                                        <p:attrNameLst>
                                          <p:attrName>style.visibility</p:attrName>
                                        </p:attrNameLst>
                                      </p:cBhvr>
                                      <p:to>
                                        <p:strVal val="visible"/>
                                      </p:to>
                                    </p:set>
                                    <p:animEffect transition="in" filter="barn(inVertical)">
                                      <p:cBhvr>
                                        <p:cTn id="7" dur="500"/>
                                        <p:tgtEl>
                                          <p:spTgt spid="5038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1" grpId="0"/>
      <p:bldGraphic spid="11"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03811" name="Rectangle 5"/>
          <p:cNvSpPr>
            <a:spLocks noChangeArrowheads="1"/>
          </p:cNvSpPr>
          <p:nvPr/>
        </p:nvSpPr>
        <p:spPr bwMode="auto">
          <a:xfrm>
            <a:off x="973039" y="150337"/>
            <a:ext cx="10766424" cy="3499228"/>
          </a:xfrm>
          <a:prstGeom prst="rect">
            <a:avLst/>
          </a:prstGeom>
          <a:noFill/>
          <a:ln w="9525">
            <a:noFill/>
            <a:miter lim="800000"/>
            <a:headEnd/>
            <a:tailEnd/>
          </a:ln>
        </p:spPr>
        <p:txBody>
          <a:bodyPr wrap="square">
            <a:spAutoFit/>
          </a:bodyPr>
          <a:lstStyle/>
          <a:p>
            <a:pPr lvl="0" algn="ctr" defTabSz="914400" fontAlgn="base">
              <a:spcBef>
                <a:spcPct val="0"/>
              </a:spcBef>
              <a:spcAft>
                <a:spcPct val="0"/>
              </a:spcAft>
              <a:defRPr/>
            </a:pPr>
            <a:r>
              <a:rPr lang="en-US" sz="2800" b="1" dirty="0">
                <a:solidFill>
                  <a:srgbClr val="7030A0"/>
                </a:solidFill>
                <a:latin typeface="Times New Roman" pitchFamily="18" charset="0"/>
                <a:cs typeface="Times New Roman" pitchFamily="18" charset="0"/>
              </a:rPr>
              <a:t>VIẾT</a:t>
            </a:r>
          </a:p>
          <a:p>
            <a:pPr lvl="0" algn="ctr" defTabSz="914400" fontAlgn="base">
              <a:spcBef>
                <a:spcPct val="0"/>
              </a:spcBef>
              <a:spcAft>
                <a:spcPct val="0"/>
              </a:spcAft>
              <a:defRPr/>
            </a:pPr>
            <a:r>
              <a:rPr lang="en-US" sz="24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Viết</a:t>
            </a:r>
            <a:r>
              <a:rPr lang="en-US" sz="24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4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đoạn</a:t>
            </a:r>
            <a:r>
              <a:rPr lang="en-US" sz="24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4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văn</a:t>
            </a:r>
            <a:r>
              <a:rPr lang="en-US" sz="24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4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ghi</a:t>
            </a:r>
            <a:r>
              <a:rPr lang="en-US" sz="24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4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lai</a:t>
            </a:r>
            <a:r>
              <a:rPr lang="en-US" sz="24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4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cảm</a:t>
            </a:r>
            <a:r>
              <a:rPr lang="en-US" sz="24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4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xúc</a:t>
            </a:r>
            <a:r>
              <a:rPr lang="en-US" sz="24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4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của</a:t>
            </a:r>
            <a:r>
              <a:rPr lang="en-US" sz="24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4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em</a:t>
            </a:r>
            <a:r>
              <a:rPr lang="en-US" sz="24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p>
          <a:p>
            <a:pPr lvl="0" algn="ctr" defTabSz="914400" fontAlgn="base">
              <a:spcBef>
                <a:spcPct val="0"/>
              </a:spcBef>
              <a:spcAft>
                <a:spcPct val="0"/>
              </a:spcAft>
              <a:defRPr/>
            </a:pPr>
            <a:r>
              <a:rPr lang="en-US" sz="24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về</a:t>
            </a:r>
            <a:r>
              <a:rPr lang="en-US" sz="24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4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một</a:t>
            </a:r>
            <a:r>
              <a:rPr lang="en-US" sz="24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4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bài</a:t>
            </a:r>
            <a:r>
              <a:rPr lang="en-US" sz="24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4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thơ</a:t>
            </a:r>
            <a:r>
              <a:rPr lang="en-US" sz="24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4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có</a:t>
            </a:r>
            <a:r>
              <a:rPr lang="en-US" sz="24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4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yếu</a:t>
            </a:r>
            <a:r>
              <a:rPr lang="en-US" sz="24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4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tố</a:t>
            </a:r>
            <a:r>
              <a:rPr lang="en-US" sz="24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4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tự</a:t>
            </a:r>
            <a:r>
              <a:rPr lang="en-US" sz="24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4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sự</a:t>
            </a:r>
            <a:r>
              <a:rPr lang="en-US" sz="24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4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và</a:t>
            </a:r>
            <a:r>
              <a:rPr lang="en-US" sz="24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4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miêu</a:t>
            </a:r>
            <a:r>
              <a:rPr lang="en-US" sz="24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4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tả</a:t>
            </a:r>
            <a:r>
              <a:rPr lang="en-US" sz="24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p>
          <a:p>
            <a:pPr lvl="0" defTabSz="914400" fontAlgn="base">
              <a:spcBef>
                <a:spcPct val="0"/>
              </a:spcBef>
              <a:spcAft>
                <a:spcPct val="0"/>
              </a:spcAft>
              <a:defRPr/>
            </a:pPr>
            <a:r>
              <a:rPr lang="en-US" sz="2400" b="1" i="1" dirty="0">
                <a:solidFill>
                  <a:srgbClr val="0D0D0D"/>
                </a:solidFill>
                <a:latin typeface="Times New Roman" pitchFamily="18" charset="0"/>
                <a:ea typeface="MS Mincho" pitchFamily="49" charset="-128"/>
                <a:cs typeface="Arial" charset="0"/>
              </a:rPr>
              <a:t>II. </a:t>
            </a:r>
            <a:r>
              <a:rPr lang="en-US" sz="2400" b="1" i="1" dirty="0" err="1">
                <a:solidFill>
                  <a:srgbClr val="0D0D0D"/>
                </a:solidFill>
                <a:latin typeface="Times New Roman" pitchFamily="18" charset="0"/>
                <a:ea typeface="MS Mincho" pitchFamily="49" charset="-128"/>
                <a:cs typeface="Arial" charset="0"/>
              </a:rPr>
              <a:t>Thực</a:t>
            </a:r>
            <a:r>
              <a:rPr lang="en-US" sz="2400" b="1" i="1" dirty="0">
                <a:solidFill>
                  <a:srgbClr val="0D0D0D"/>
                </a:solidFill>
                <a:latin typeface="Times New Roman" pitchFamily="18" charset="0"/>
                <a:ea typeface="MS Mincho" pitchFamily="49" charset="-128"/>
                <a:cs typeface="Arial" charset="0"/>
              </a:rPr>
              <a:t> </a:t>
            </a:r>
            <a:r>
              <a:rPr lang="en-US" sz="2400" b="1" i="1" dirty="0" err="1">
                <a:solidFill>
                  <a:srgbClr val="0D0D0D"/>
                </a:solidFill>
                <a:latin typeface="Times New Roman" pitchFamily="18" charset="0"/>
                <a:ea typeface="MS Mincho" pitchFamily="49" charset="-128"/>
                <a:cs typeface="Arial" charset="0"/>
              </a:rPr>
              <a:t>hành</a:t>
            </a:r>
            <a:r>
              <a:rPr lang="en-US" sz="2400" b="1" i="1" dirty="0">
                <a:solidFill>
                  <a:srgbClr val="0D0D0D"/>
                </a:solidFill>
                <a:latin typeface="Times New Roman" pitchFamily="18" charset="0"/>
                <a:ea typeface="MS Mincho" pitchFamily="49" charset="-128"/>
                <a:cs typeface="Arial" charset="0"/>
              </a:rPr>
              <a:t> </a:t>
            </a:r>
            <a:r>
              <a:rPr lang="en-US" sz="2400" b="1" i="1" dirty="0" err="1">
                <a:solidFill>
                  <a:srgbClr val="0D0D0D"/>
                </a:solidFill>
                <a:latin typeface="Times New Roman" pitchFamily="18" charset="0"/>
                <a:ea typeface="MS Mincho" pitchFamily="49" charset="-128"/>
                <a:cs typeface="Arial" charset="0"/>
              </a:rPr>
              <a:t>viết</a:t>
            </a:r>
            <a:r>
              <a:rPr lang="en-US" sz="2400" b="1" i="1" dirty="0">
                <a:solidFill>
                  <a:srgbClr val="0D0D0D"/>
                </a:solidFill>
                <a:latin typeface="Times New Roman" pitchFamily="18" charset="0"/>
                <a:ea typeface="MS Mincho" pitchFamily="49" charset="-128"/>
                <a:cs typeface="Arial" charset="0"/>
              </a:rPr>
              <a:t> </a:t>
            </a:r>
            <a:r>
              <a:rPr lang="en-US" sz="2400" b="1" i="1" dirty="0" err="1">
                <a:solidFill>
                  <a:srgbClr val="0D0D0D"/>
                </a:solidFill>
                <a:latin typeface="Times New Roman" pitchFamily="18" charset="0"/>
                <a:ea typeface="MS Mincho" pitchFamily="49" charset="-128"/>
                <a:cs typeface="Arial" charset="0"/>
              </a:rPr>
              <a:t>theo</a:t>
            </a:r>
            <a:r>
              <a:rPr lang="en-US" sz="2400" b="1" i="1" dirty="0">
                <a:solidFill>
                  <a:srgbClr val="0D0D0D"/>
                </a:solidFill>
                <a:latin typeface="Times New Roman" pitchFamily="18" charset="0"/>
                <a:ea typeface="MS Mincho" pitchFamily="49" charset="-128"/>
                <a:cs typeface="Arial" charset="0"/>
              </a:rPr>
              <a:t> </a:t>
            </a:r>
            <a:r>
              <a:rPr lang="en-US" sz="2400" b="1" i="1" dirty="0" err="1">
                <a:solidFill>
                  <a:srgbClr val="0D0D0D"/>
                </a:solidFill>
                <a:latin typeface="Times New Roman" pitchFamily="18" charset="0"/>
                <a:ea typeface="MS Mincho" pitchFamily="49" charset="-128"/>
                <a:cs typeface="Arial" charset="0"/>
              </a:rPr>
              <a:t>các</a:t>
            </a:r>
            <a:r>
              <a:rPr lang="en-US" sz="2400" b="1" i="1" dirty="0">
                <a:solidFill>
                  <a:srgbClr val="0D0D0D"/>
                </a:solidFill>
                <a:latin typeface="Times New Roman" pitchFamily="18" charset="0"/>
                <a:ea typeface="MS Mincho" pitchFamily="49" charset="-128"/>
                <a:cs typeface="Arial" charset="0"/>
              </a:rPr>
              <a:t> </a:t>
            </a:r>
            <a:r>
              <a:rPr lang="en-US" sz="2400" b="1" i="1" dirty="0" err="1">
                <a:solidFill>
                  <a:srgbClr val="0D0D0D"/>
                </a:solidFill>
                <a:latin typeface="Times New Roman" pitchFamily="18" charset="0"/>
                <a:ea typeface="MS Mincho" pitchFamily="49" charset="-128"/>
                <a:cs typeface="Arial" charset="0"/>
              </a:rPr>
              <a:t>bước</a:t>
            </a:r>
            <a:endParaRPr lang="en-US" sz="2400" b="1" i="1" dirty="0">
              <a:solidFill>
                <a:srgbClr val="0D0D0D"/>
              </a:solidFill>
              <a:latin typeface="Times New Roman" pitchFamily="18" charset="0"/>
              <a:ea typeface="MS Mincho" pitchFamily="49" charset="-128"/>
              <a:cs typeface="Arial" charset="0"/>
            </a:endParaRPr>
          </a:p>
          <a:p>
            <a:pPr lvl="0" defTabSz="914400" fontAlgn="base">
              <a:spcBef>
                <a:spcPct val="0"/>
              </a:spcBef>
              <a:spcAft>
                <a:spcPct val="0"/>
              </a:spcAft>
              <a:defRPr/>
            </a:pPr>
            <a:r>
              <a:rPr lang="en-US" sz="2400" b="1" i="1" dirty="0">
                <a:solidFill>
                  <a:srgbClr val="0D0D0D"/>
                </a:solidFill>
                <a:latin typeface="Times New Roman" pitchFamily="18" charset="0"/>
                <a:ea typeface="MS Mincho" pitchFamily="49" charset="-128"/>
                <a:cs typeface="Arial" charset="0"/>
              </a:rPr>
              <a:t>     </a:t>
            </a:r>
          </a:p>
          <a:p>
            <a:pPr lvl="0" defTabSz="914400" fontAlgn="base">
              <a:spcBef>
                <a:spcPct val="0"/>
              </a:spcBef>
              <a:spcAft>
                <a:spcPct val="0"/>
              </a:spcAft>
              <a:defRPr/>
            </a:pPr>
            <a:r>
              <a:rPr lang="en-US" sz="2400" b="1" i="1" dirty="0">
                <a:solidFill>
                  <a:srgbClr val="0D0D0D"/>
                </a:solidFill>
                <a:latin typeface="Times New Roman" pitchFamily="18" charset="0"/>
                <a:ea typeface="MS Mincho" pitchFamily="49" charset="-128"/>
                <a:cs typeface="Arial" charset="0"/>
              </a:rPr>
              <a:t>        1. </a:t>
            </a:r>
            <a:r>
              <a:rPr lang="en-US" sz="2400" b="1" i="1" dirty="0" err="1">
                <a:solidFill>
                  <a:srgbClr val="0D0D0D"/>
                </a:solidFill>
                <a:latin typeface="Times New Roman" pitchFamily="18" charset="0"/>
                <a:ea typeface="MS Mincho" pitchFamily="49" charset="-128"/>
                <a:cs typeface="Arial" charset="0"/>
              </a:rPr>
              <a:t>Trước</a:t>
            </a:r>
            <a:r>
              <a:rPr lang="en-US" sz="2400" b="1" i="1" dirty="0">
                <a:solidFill>
                  <a:srgbClr val="0D0D0D"/>
                </a:solidFill>
                <a:latin typeface="Times New Roman" pitchFamily="18" charset="0"/>
                <a:ea typeface="MS Mincho" pitchFamily="49" charset="-128"/>
                <a:cs typeface="Arial" charset="0"/>
              </a:rPr>
              <a:t> </a:t>
            </a:r>
            <a:r>
              <a:rPr lang="en-US" sz="2400" b="1" i="1" dirty="0" err="1">
                <a:solidFill>
                  <a:srgbClr val="0D0D0D"/>
                </a:solidFill>
                <a:latin typeface="Times New Roman" pitchFamily="18" charset="0"/>
                <a:ea typeface="MS Mincho" pitchFamily="49" charset="-128"/>
                <a:cs typeface="Arial" charset="0"/>
              </a:rPr>
              <a:t>khi</a:t>
            </a:r>
            <a:r>
              <a:rPr lang="en-US" sz="2400" b="1" i="1" dirty="0">
                <a:solidFill>
                  <a:srgbClr val="0D0D0D"/>
                </a:solidFill>
                <a:latin typeface="Times New Roman" pitchFamily="18" charset="0"/>
                <a:ea typeface="MS Mincho" pitchFamily="49" charset="-128"/>
                <a:cs typeface="Arial" charset="0"/>
              </a:rPr>
              <a:t> </a:t>
            </a:r>
            <a:r>
              <a:rPr lang="en-US" sz="2400" b="1" i="1" dirty="0" err="1">
                <a:solidFill>
                  <a:srgbClr val="0D0D0D"/>
                </a:solidFill>
                <a:latin typeface="Times New Roman" pitchFamily="18" charset="0"/>
                <a:ea typeface="MS Mincho" pitchFamily="49" charset="-128"/>
                <a:cs typeface="Arial" charset="0"/>
              </a:rPr>
              <a:t>viết</a:t>
            </a:r>
            <a:endParaRPr lang="en-US" sz="2400" b="1" i="1" dirty="0">
              <a:solidFill>
                <a:srgbClr val="0D0D0D"/>
              </a:solidFill>
              <a:latin typeface="Times New Roman" pitchFamily="18" charset="0"/>
              <a:ea typeface="MS Mincho" pitchFamily="49" charset="-128"/>
              <a:cs typeface="Arial" charset="0"/>
            </a:endParaRPr>
          </a:p>
          <a:p>
            <a:pPr lvl="0" defTabSz="914400" fontAlgn="base">
              <a:spcBef>
                <a:spcPct val="0"/>
              </a:spcBef>
              <a:spcAft>
                <a:spcPct val="0"/>
              </a:spcAft>
              <a:defRPr/>
            </a:pPr>
            <a:endParaRPr lang="en-US" sz="2400" b="1" i="1" dirty="0">
              <a:solidFill>
                <a:srgbClr val="0D0D0D"/>
              </a:solidFill>
              <a:latin typeface="Times New Roman" pitchFamily="18" charset="0"/>
              <a:ea typeface="MS Mincho" pitchFamily="49" charset="-128"/>
              <a:cs typeface="Arial" charset="0"/>
            </a:endParaRPr>
          </a:p>
          <a:p>
            <a:pPr lvl="0" defTabSz="914400" fontAlgn="base">
              <a:spcBef>
                <a:spcPct val="0"/>
              </a:spcBef>
              <a:spcAft>
                <a:spcPct val="0"/>
              </a:spcAft>
              <a:defRPr/>
            </a:pPr>
            <a:endParaRPr lang="en-US" sz="2400" dirty="0">
              <a:solidFill>
                <a:prstClr val="black"/>
              </a:solidFill>
              <a:latin typeface="Calibri" pitchFamily="34"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endPar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aphicFrame>
        <p:nvGraphicFramePr>
          <p:cNvPr id="11" name="Diagram 10">
            <a:extLst>
              <a:ext uri="{FF2B5EF4-FFF2-40B4-BE49-F238E27FC236}">
                <a16:creationId xmlns:a16="http://schemas.microsoft.com/office/drawing/2014/main" id="{57AC283D-0123-45DC-BEF6-048A4D6B8A98}"/>
              </a:ext>
            </a:extLst>
          </p:cNvPr>
          <p:cNvGraphicFramePr/>
          <p:nvPr/>
        </p:nvGraphicFramePr>
        <p:xfrm>
          <a:off x="452537" y="1693133"/>
          <a:ext cx="11739463" cy="42976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445168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38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1" grpId="0"/>
      <p:bldGraphic spid="11"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297"/>
            <a:ext cx="12193057" cy="6858594"/>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75832610"/>
              </p:ext>
            </p:extLst>
          </p:nvPr>
        </p:nvGraphicFramePr>
        <p:xfrm>
          <a:off x="545852" y="1007695"/>
          <a:ext cx="11100295" cy="3931920"/>
        </p:xfrm>
        <a:graphic>
          <a:graphicData uri="http://schemas.openxmlformats.org/drawingml/2006/table">
            <a:tbl>
              <a:tblPr>
                <a:tableStyleId>{8799B23B-EC83-4686-B30A-512413B5E67A}</a:tableStyleId>
              </a:tblPr>
              <a:tblGrid>
                <a:gridCol w="7366954">
                  <a:extLst>
                    <a:ext uri="{9D8B030D-6E8A-4147-A177-3AD203B41FA5}">
                      <a16:colId xmlns:a16="http://schemas.microsoft.com/office/drawing/2014/main" val="20000"/>
                    </a:ext>
                  </a:extLst>
                </a:gridCol>
                <a:gridCol w="3733341">
                  <a:extLst>
                    <a:ext uri="{9D8B030D-6E8A-4147-A177-3AD203B41FA5}">
                      <a16:colId xmlns:a16="http://schemas.microsoft.com/office/drawing/2014/main" val="20001"/>
                    </a:ext>
                  </a:extLst>
                </a:gridCol>
              </a:tblGrid>
              <a:tr h="84992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lang="vi-VN" sz="2000" u="none" strike="noStrike" dirty="0">
                          <a:effectLst/>
                          <a:latin typeface="Times New Roman" panose="02020603050405020304" pitchFamily="18" charset="0"/>
                          <a:cs typeface="Times New Roman" panose="02020603050405020304" pitchFamily="18" charset="0"/>
                        </a:rPr>
                        <a:t>Bài thơ đó có tên là gì? Tác giả là ai?</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baseline="0" dirty="0">
                          <a:ln>
                            <a:noFill/>
                          </a:ln>
                          <a:solidFill>
                            <a:schemeClr val="tx1"/>
                          </a:solidFill>
                          <a:effectLst/>
                        </a:rPr>
                        <a:t>---------------------------------------------------------------------------------------------------------------------------------------------</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a16="http://schemas.microsoft.com/office/drawing/2014/main" val="10000"/>
                  </a:ext>
                </a:extLst>
              </a:tr>
              <a:tr h="84992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lang="vi-VN" sz="2000" u="none" strike="noStrike" dirty="0">
                          <a:effectLst/>
                          <a:latin typeface="Times New Roman" panose="02020603050405020304" pitchFamily="18" charset="0"/>
                          <a:cs typeface="Times New Roman" panose="02020603050405020304" pitchFamily="18" charset="0"/>
                        </a:rPr>
                        <a:t>Nội dung của bài thơ là gì? Cảm xúc chung của em với bài thơ?</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baseline="0" dirty="0">
                          <a:ln>
                            <a:noFill/>
                          </a:ln>
                          <a:solidFill>
                            <a:schemeClr val="tx1"/>
                          </a:solidFill>
                          <a:effectLst/>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horzOverflow="overflow"/>
                </a:tc>
                <a:extLst>
                  <a:ext uri="{0D108BD9-81ED-4DB2-BD59-A6C34878D82A}">
                    <a16:rowId xmlns:a16="http://schemas.microsoft.com/office/drawing/2014/main" val="10001"/>
                  </a:ext>
                </a:extLst>
              </a:tr>
              <a:tr h="11049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lang="vi-VN" sz="2000" u="none" strike="noStrike" dirty="0">
                          <a:effectLst/>
                          <a:latin typeface="Times New Roman" panose="02020603050405020304" pitchFamily="18" charset="0"/>
                          <a:cs typeface="Times New Roman" panose="02020603050405020304" pitchFamily="18" charset="0"/>
                        </a:rPr>
                        <a:t>Các chi tiết tự sự</a:t>
                      </a:r>
                      <a:r>
                        <a:rPr lang="en-US" sz="2000" u="none" strike="noStrike" dirty="0">
                          <a:effectLst/>
                          <a:latin typeface="Times New Roman" panose="02020603050405020304" pitchFamily="18" charset="0"/>
                          <a:cs typeface="Times New Roman" panose="02020603050405020304" pitchFamily="18" charset="0"/>
                        </a:rPr>
                        <a:t> </a:t>
                      </a:r>
                      <a:r>
                        <a:rPr lang="en-US" sz="2000" u="none" strike="noStrike" dirty="0" err="1">
                          <a:effectLst/>
                          <a:latin typeface="Times New Roman" panose="02020603050405020304" pitchFamily="18" charset="0"/>
                          <a:cs typeface="Times New Roman" panose="02020603050405020304" pitchFamily="18" charset="0"/>
                        </a:rPr>
                        <a:t>và</a:t>
                      </a:r>
                      <a:r>
                        <a:rPr lang="en-US" sz="2000" u="none" strike="noStrike" baseline="0" dirty="0">
                          <a:effectLst/>
                          <a:latin typeface="Times New Roman" panose="02020603050405020304" pitchFamily="18" charset="0"/>
                          <a:cs typeface="Times New Roman" panose="02020603050405020304" pitchFamily="18" charset="0"/>
                        </a:rPr>
                        <a:t> </a:t>
                      </a:r>
                      <a:r>
                        <a:rPr lang="en-US" sz="2000" u="none" strike="noStrike" baseline="0" dirty="0" err="1">
                          <a:effectLst/>
                          <a:latin typeface="Times New Roman" panose="02020603050405020304" pitchFamily="18" charset="0"/>
                          <a:cs typeface="Times New Roman" panose="02020603050405020304" pitchFamily="18" charset="0"/>
                        </a:rPr>
                        <a:t>miêu</a:t>
                      </a:r>
                      <a:r>
                        <a:rPr lang="en-US" sz="2000" u="none" strike="noStrike" baseline="0" dirty="0">
                          <a:effectLst/>
                          <a:latin typeface="Times New Roman" panose="02020603050405020304" pitchFamily="18" charset="0"/>
                          <a:cs typeface="Times New Roman" panose="02020603050405020304" pitchFamily="18" charset="0"/>
                        </a:rPr>
                        <a:t> </a:t>
                      </a:r>
                      <a:r>
                        <a:rPr lang="en-US" sz="2000" u="none" strike="noStrike" baseline="0" dirty="0" err="1">
                          <a:effectLst/>
                          <a:latin typeface="Times New Roman" panose="02020603050405020304" pitchFamily="18" charset="0"/>
                          <a:cs typeface="Times New Roman" panose="02020603050405020304" pitchFamily="18" charset="0"/>
                        </a:rPr>
                        <a:t>tả</a:t>
                      </a:r>
                      <a:r>
                        <a:rPr lang="vi-VN" sz="2000" u="none" strike="noStrike" dirty="0">
                          <a:effectLst/>
                          <a:latin typeface="Times New Roman" panose="02020603050405020304" pitchFamily="18" charset="0"/>
                          <a:cs typeface="Times New Roman" panose="02020603050405020304" pitchFamily="18" charset="0"/>
                        </a:rPr>
                        <a:t> trong bài thơ và ý nghĩa của nó trong việc thể hiện tình cảm, cảm xúc của nhà thơ</a:t>
                      </a:r>
                      <a:r>
                        <a:rPr lang="en-US" sz="2000" u="none" strike="noStrike" dirty="0">
                          <a:effectLst/>
                          <a:latin typeface="Times New Roman" panose="02020603050405020304" pitchFamily="18" charset="0"/>
                          <a:cs typeface="Times New Roman" panose="02020603050405020304" pitchFamily="18" charset="0"/>
                        </a:rPr>
                        <a:t>.</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baseline="0" dirty="0">
                          <a:ln>
                            <a:noFill/>
                          </a:ln>
                          <a:solidFill>
                            <a:schemeClr val="tx1"/>
                          </a:solidFill>
                          <a:effectLst/>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horzOverflow="overflow"/>
                </a:tc>
                <a:extLst>
                  <a:ext uri="{0D108BD9-81ED-4DB2-BD59-A6C34878D82A}">
                    <a16:rowId xmlns:a16="http://schemas.microsoft.com/office/drawing/2014/main" val="10002"/>
                  </a:ext>
                </a:extLst>
              </a:tr>
              <a:tr h="84992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Nét</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đ</a:t>
                      </a:r>
                      <a:r>
                        <a:rPr lang="vi-VN" sz="2000" kern="1200" dirty="0">
                          <a:solidFill>
                            <a:schemeClr val="tx1"/>
                          </a:solidFill>
                          <a:effectLst/>
                          <a:latin typeface="Times New Roman" panose="02020603050405020304" pitchFamily="18" charset="0"/>
                          <a:ea typeface="+mn-ea"/>
                          <a:cs typeface="Times New Roman" panose="02020603050405020304" pitchFamily="18" charset="0"/>
                        </a:rPr>
                        <a:t>ộc đ</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áo</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trong</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cách</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t</a:t>
                      </a:r>
                      <a:r>
                        <a:rPr lang="vi-VN" sz="2000" kern="1200" dirty="0">
                          <a:solidFill>
                            <a:schemeClr val="tx1"/>
                          </a:solidFill>
                          <a:effectLst/>
                          <a:latin typeface="Times New Roman" panose="02020603050405020304" pitchFamily="18" charset="0"/>
                          <a:ea typeface="+mn-ea"/>
                          <a:cs typeface="Times New Roman" panose="02020603050405020304" pitchFamily="18" charset="0"/>
                        </a:rPr>
                        <a:t>ự sự v</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à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miêu</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t</a:t>
                      </a:r>
                      <a:r>
                        <a:rPr lang="vi-VN" sz="2000" kern="1200" dirty="0">
                          <a:solidFill>
                            <a:schemeClr val="tx1"/>
                          </a:solidFill>
                          <a:effectLst/>
                          <a:latin typeface="Times New Roman" panose="02020603050405020304" pitchFamily="18" charset="0"/>
                          <a:ea typeface="+mn-ea"/>
                          <a:cs typeface="Times New Roman" panose="02020603050405020304" pitchFamily="18" charset="0"/>
                        </a:rPr>
                        <a:t>ả </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c</a:t>
                      </a:r>
                      <a:r>
                        <a:rPr lang="vi-VN" sz="2000" kern="1200" dirty="0">
                          <a:solidFill>
                            <a:schemeClr val="tx1"/>
                          </a:solidFill>
                          <a:effectLst/>
                          <a:latin typeface="Times New Roman" panose="02020603050405020304" pitchFamily="18" charset="0"/>
                          <a:ea typeface="+mn-ea"/>
                          <a:cs typeface="Times New Roman" panose="02020603050405020304" pitchFamily="18" charset="0"/>
                        </a:rPr>
                        <a:t>ủa nh</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à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thơ</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baseline="0" dirty="0">
                          <a:ln>
                            <a:noFill/>
                          </a:ln>
                          <a:solidFill>
                            <a:schemeClr val="tx1"/>
                          </a:solidFill>
                          <a:effectLst/>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horzOverflow="overflow"/>
                </a:tc>
                <a:extLst>
                  <a:ext uri="{0D108BD9-81ED-4DB2-BD59-A6C34878D82A}">
                    <a16:rowId xmlns:a16="http://schemas.microsoft.com/office/drawing/2014/main" val="2167061896"/>
                  </a:ext>
                </a:extLst>
              </a:tr>
            </a:tbl>
          </a:graphicData>
        </a:graphic>
      </p:graphicFrame>
      <p:sp>
        <p:nvSpPr>
          <p:cNvPr id="10" name="TextBox 9">
            <a:extLst>
              <a:ext uri="{FF2B5EF4-FFF2-40B4-BE49-F238E27FC236}">
                <a16:creationId xmlns:a16="http://schemas.microsoft.com/office/drawing/2014/main" id="{00F1A308-72E1-427C-90DC-3CBED6737F29}"/>
              </a:ext>
            </a:extLst>
          </p:cNvPr>
          <p:cNvSpPr txBox="1"/>
          <p:nvPr/>
        </p:nvSpPr>
        <p:spPr>
          <a:xfrm>
            <a:off x="3291923" y="228843"/>
            <a:ext cx="6191250" cy="646331"/>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PHIẾU TÌM Ý</a:t>
            </a:r>
            <a:endPar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047865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297"/>
            <a:ext cx="12193057" cy="6858594"/>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329319169"/>
              </p:ext>
            </p:extLst>
          </p:nvPr>
        </p:nvGraphicFramePr>
        <p:xfrm>
          <a:off x="0" y="836726"/>
          <a:ext cx="11719721" cy="5813984"/>
        </p:xfrm>
        <a:graphic>
          <a:graphicData uri="http://schemas.openxmlformats.org/drawingml/2006/table">
            <a:tbl>
              <a:tblPr>
                <a:tableStyleId>{8799B23B-EC83-4686-B30A-512413B5E67A}</a:tableStyleId>
              </a:tblPr>
              <a:tblGrid>
                <a:gridCol w="4168039">
                  <a:extLst>
                    <a:ext uri="{9D8B030D-6E8A-4147-A177-3AD203B41FA5}">
                      <a16:colId xmlns:a16="http://schemas.microsoft.com/office/drawing/2014/main" val="20000"/>
                    </a:ext>
                  </a:extLst>
                </a:gridCol>
                <a:gridCol w="7551682">
                  <a:extLst>
                    <a:ext uri="{9D8B030D-6E8A-4147-A177-3AD203B41FA5}">
                      <a16:colId xmlns:a16="http://schemas.microsoft.com/office/drawing/2014/main" val="20001"/>
                    </a:ext>
                  </a:extLst>
                </a:gridCol>
              </a:tblGrid>
              <a:tr h="89046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lang="vi-VN" sz="2000" u="none" strike="noStrike" dirty="0">
                          <a:effectLst/>
                          <a:latin typeface="Times New Roman" panose="02020603050405020304" pitchFamily="18" charset="0"/>
                          <a:cs typeface="Times New Roman" panose="02020603050405020304" pitchFamily="18" charset="0"/>
                        </a:rPr>
                        <a:t>Bài thơ đó có tên là gì? Tác giả là ai?</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Chuyện</a:t>
                      </a: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cổ</a:t>
                      </a: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tích</a:t>
                      </a: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về</a:t>
                      </a: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loài</a:t>
                      </a: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người</a:t>
                      </a: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của</a:t>
                      </a: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Xuân</a:t>
                      </a: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Quỳnh</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a16="http://schemas.microsoft.com/office/drawing/2014/main" val="10000"/>
                  </a:ext>
                </a:extLst>
              </a:tr>
              <a:tr h="169249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lang="vi-VN" sz="2000" u="none" strike="noStrike" dirty="0">
                          <a:effectLst/>
                          <a:latin typeface="Times New Roman" panose="02020603050405020304" pitchFamily="18" charset="0"/>
                          <a:cs typeface="Times New Roman" panose="02020603050405020304" pitchFamily="18" charset="0"/>
                        </a:rPr>
                        <a:t>Nội dung của bài thơ là gì? Cảm xúc chung của em với bài thơ?</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vi-VN" sz="2000" b="0" i="1" kern="1200" dirty="0">
                          <a:solidFill>
                            <a:schemeClr val="tx1"/>
                          </a:solidFill>
                          <a:effectLst/>
                          <a:latin typeface="+mj-lt"/>
                          <a:ea typeface="+mn-ea"/>
                          <a:cs typeface="+mn-cs"/>
                        </a:rPr>
                        <a:t>Chuyện cổ tích về loài người</a:t>
                      </a:r>
                      <a:r>
                        <a:rPr lang="vi-VN" sz="2000" b="0" i="0" kern="1200" dirty="0">
                          <a:solidFill>
                            <a:schemeClr val="tx1"/>
                          </a:solidFill>
                          <a:effectLst/>
                          <a:latin typeface="+mj-lt"/>
                          <a:ea typeface="+mn-ea"/>
                          <a:cs typeface="+mn-cs"/>
                        </a:rPr>
                        <a:t> kể về sự xuất hiện của loài người, rồi sự trưởng thành, phát triển tiến đến xã hội văn minh. Bài thơ đã bộc lộ tình yêu mến đối với con người nhất là trẻ em. Trẻ em cần được yêu thương, chăm sóc, dạy dỗ. Mọi sự sinh ra trên đời này là vì trẻ em, vì cuộc sống hôm nay và mai sau của trẻ em.</a:t>
                      </a:r>
                      <a:endParaRPr kumimoji="0" lang="en-US" sz="2000" b="0" i="0" u="none" strike="noStrike" cap="none" normalizeH="0" baseline="0" dirty="0">
                        <a:ln>
                          <a:noFill/>
                        </a:ln>
                        <a:solidFill>
                          <a:schemeClr val="tx1"/>
                        </a:solidFill>
                        <a:effectLst/>
                        <a:latin typeface="+mj-lt"/>
                        <a:cs typeface="Times New Roman" panose="02020603050405020304" pitchFamily="18" charset="0"/>
                      </a:endParaRPr>
                    </a:p>
                  </a:txBody>
                  <a:tcPr horzOverflow="overflow"/>
                </a:tc>
                <a:extLst>
                  <a:ext uri="{0D108BD9-81ED-4DB2-BD59-A6C34878D82A}">
                    <a16:rowId xmlns:a16="http://schemas.microsoft.com/office/drawing/2014/main" val="10001"/>
                  </a:ext>
                </a:extLst>
              </a:tr>
              <a:tr h="201183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lang="vi-VN" sz="2000" u="none" strike="noStrike" dirty="0">
                          <a:effectLst/>
                          <a:latin typeface="Times New Roman" panose="02020603050405020304" pitchFamily="18" charset="0"/>
                          <a:cs typeface="Times New Roman" panose="02020603050405020304" pitchFamily="18" charset="0"/>
                        </a:rPr>
                        <a:t>Các chi tiết tự sự </a:t>
                      </a:r>
                      <a:r>
                        <a:rPr lang="en-US" sz="2000" u="none" strike="noStrike" dirty="0" err="1">
                          <a:effectLst/>
                          <a:latin typeface="Times New Roman" panose="02020603050405020304" pitchFamily="18" charset="0"/>
                          <a:cs typeface="Times New Roman" panose="02020603050405020304" pitchFamily="18" charset="0"/>
                        </a:rPr>
                        <a:t>và</a:t>
                      </a:r>
                      <a:r>
                        <a:rPr lang="en-US" sz="2000" u="none" strike="noStrike" baseline="0" dirty="0">
                          <a:effectLst/>
                          <a:latin typeface="Times New Roman" panose="02020603050405020304" pitchFamily="18" charset="0"/>
                          <a:cs typeface="Times New Roman" panose="02020603050405020304" pitchFamily="18" charset="0"/>
                        </a:rPr>
                        <a:t> </a:t>
                      </a:r>
                      <a:r>
                        <a:rPr lang="en-US" sz="2000" u="none" strike="noStrike" baseline="0" dirty="0" err="1">
                          <a:effectLst/>
                          <a:latin typeface="Times New Roman" panose="02020603050405020304" pitchFamily="18" charset="0"/>
                          <a:cs typeface="Times New Roman" panose="02020603050405020304" pitchFamily="18" charset="0"/>
                        </a:rPr>
                        <a:t>miêu</a:t>
                      </a:r>
                      <a:r>
                        <a:rPr lang="en-US" sz="2000" u="none" strike="noStrike" baseline="0" dirty="0">
                          <a:effectLst/>
                          <a:latin typeface="Times New Roman" panose="02020603050405020304" pitchFamily="18" charset="0"/>
                          <a:cs typeface="Times New Roman" panose="02020603050405020304" pitchFamily="18" charset="0"/>
                        </a:rPr>
                        <a:t> </a:t>
                      </a:r>
                      <a:r>
                        <a:rPr lang="vi-VN" sz="2000" u="none" strike="noStrike" dirty="0">
                          <a:effectLst/>
                          <a:latin typeface="Times New Roman" panose="02020603050405020304" pitchFamily="18" charset="0"/>
                          <a:cs typeface="Times New Roman" panose="02020603050405020304" pitchFamily="18" charset="0"/>
                        </a:rPr>
                        <a:t>trong bài thơ và ý nghĩa của nó trong việc thể hiện tình cảm, cảm xúc của nhà thơ</a:t>
                      </a:r>
                      <a:r>
                        <a:rPr lang="en-US" sz="2000" u="none" strike="noStrike" dirty="0">
                          <a:effectLst/>
                          <a:latin typeface="Times New Roman" panose="02020603050405020304" pitchFamily="18" charset="0"/>
                          <a:cs typeface="Times New Roman" panose="02020603050405020304" pitchFamily="18" charset="0"/>
                        </a:rPr>
                        <a:t>.</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p>
                      <a:r>
                        <a:rPr lang="vi-VN" sz="2000" b="0" i="0" kern="1200" dirty="0">
                          <a:solidFill>
                            <a:schemeClr val="tx1"/>
                          </a:solidFill>
                          <a:effectLst/>
                          <a:latin typeface="Times New Roman" panose="02020603050405020304" pitchFamily="18" charset="0"/>
                          <a:ea typeface="+mn-ea"/>
                          <a:cs typeface="Times New Roman" panose="02020603050405020304" pitchFamily="18" charset="0"/>
                        </a:rPr>
                        <a:t>Chi tiết tự sự: Kể lại trái đất khi trẻ con chưa ra đời</a:t>
                      </a:r>
                      <a:r>
                        <a:rPr lang="en-US" sz="2000" b="0" i="0" kern="1200" dirty="0">
                          <a:solidFill>
                            <a:schemeClr val="tx1"/>
                          </a:solidFill>
                          <a:effectLst/>
                          <a:latin typeface="Times New Roman" panose="02020603050405020304" pitchFamily="18" charset="0"/>
                          <a:ea typeface="+mn-ea"/>
                          <a:cs typeface="Times New Roman" panose="02020603050405020304" pitchFamily="18" charset="0"/>
                        </a:rPr>
                        <a:t>.</a:t>
                      </a:r>
                      <a:endParaRPr lang="vi-VN" sz="2000" b="0" i="0" kern="1200" dirty="0">
                        <a:solidFill>
                          <a:schemeClr val="tx1"/>
                        </a:solidFill>
                        <a:effectLst/>
                        <a:latin typeface="Times New Roman" panose="02020603050405020304" pitchFamily="18" charset="0"/>
                        <a:ea typeface="+mn-ea"/>
                        <a:cs typeface="Times New Roman" panose="02020603050405020304" pitchFamily="18" charset="0"/>
                      </a:endParaRPr>
                    </a:p>
                    <a:p>
                      <a:r>
                        <a:rPr lang="vi-VN" sz="2000" b="0" i="0" kern="1200" dirty="0">
                          <a:solidFill>
                            <a:schemeClr val="tx1"/>
                          </a:solidFill>
                          <a:effectLst/>
                          <a:latin typeface="Times New Roman" panose="02020603050405020304" pitchFamily="18" charset="0"/>
                          <a:ea typeface="+mn-ea"/>
                          <a:cs typeface="Times New Roman" panose="02020603050405020304" pitchFamily="18" charset="0"/>
                        </a:rPr>
                        <a:t>Chi tiết miêu tả: Miêu tả thế giới khi trẻ con ra đời, cỏ cây, hoa lá, ...</a:t>
                      </a:r>
                      <a:endParaRPr lang="en-US" sz="2000" b="0" i="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2000" b="0" i="0" kern="1200" dirty="0" err="1">
                          <a:solidFill>
                            <a:schemeClr val="tx1"/>
                          </a:solidFill>
                          <a:effectLst/>
                          <a:latin typeface="Times New Roman" panose="02020603050405020304" pitchFamily="18" charset="0"/>
                          <a:ea typeface="+mn-ea"/>
                          <a:cs typeface="Times New Roman" panose="02020603050405020304" pitchFamily="18" charset="0"/>
                        </a:rPr>
                        <a:t>Những</a:t>
                      </a:r>
                      <a:r>
                        <a:rPr lang="en-US" sz="2000" b="0" i="0" kern="1200" baseline="0" dirty="0">
                          <a:solidFill>
                            <a:schemeClr val="tx1"/>
                          </a:solidFill>
                          <a:effectLst/>
                          <a:latin typeface="Times New Roman" panose="02020603050405020304" pitchFamily="18" charset="0"/>
                          <a:ea typeface="+mn-ea"/>
                          <a:cs typeface="Times New Roman" panose="02020603050405020304" pitchFamily="18" charset="0"/>
                        </a:rPr>
                        <a:t> chi </a:t>
                      </a:r>
                      <a:r>
                        <a:rPr lang="en-US" sz="2000" b="0" i="0" kern="1200" baseline="0" dirty="0" err="1">
                          <a:solidFill>
                            <a:schemeClr val="tx1"/>
                          </a:solidFill>
                          <a:effectLst/>
                          <a:latin typeface="Times New Roman" panose="02020603050405020304" pitchFamily="18" charset="0"/>
                          <a:ea typeface="+mn-ea"/>
                          <a:cs typeface="Times New Roman" panose="02020603050405020304" pitchFamily="18" charset="0"/>
                        </a:rPr>
                        <a:t>tiết</a:t>
                      </a:r>
                      <a:r>
                        <a:rPr lang="en-US" sz="20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2000" b="0" i="0" kern="1200" baseline="0" dirty="0" err="1">
                          <a:solidFill>
                            <a:schemeClr val="tx1"/>
                          </a:solidFill>
                          <a:effectLst/>
                          <a:latin typeface="Times New Roman" panose="02020603050405020304" pitchFamily="18" charset="0"/>
                          <a:ea typeface="+mn-ea"/>
                          <a:cs typeface="Times New Roman" panose="02020603050405020304" pitchFamily="18" charset="0"/>
                        </a:rPr>
                        <a:t>tự</a:t>
                      </a:r>
                      <a:r>
                        <a:rPr lang="en-US" sz="20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2000" b="0" i="0" kern="1200" baseline="0" dirty="0" err="1">
                          <a:solidFill>
                            <a:schemeClr val="tx1"/>
                          </a:solidFill>
                          <a:effectLst/>
                          <a:latin typeface="Times New Roman" panose="02020603050405020304" pitchFamily="18" charset="0"/>
                          <a:ea typeface="+mn-ea"/>
                          <a:cs typeface="Times New Roman" panose="02020603050405020304" pitchFamily="18" charset="0"/>
                        </a:rPr>
                        <a:t>sự</a:t>
                      </a:r>
                      <a:r>
                        <a:rPr lang="en-US" sz="20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2000" b="0" i="0" kern="1200" baseline="0" dirty="0" err="1">
                          <a:solidFill>
                            <a:schemeClr val="tx1"/>
                          </a:solidFill>
                          <a:effectLst/>
                          <a:latin typeface="Times New Roman" panose="02020603050405020304" pitchFamily="18" charset="0"/>
                          <a:ea typeface="+mn-ea"/>
                          <a:cs typeface="Times New Roman" panose="02020603050405020304" pitchFamily="18" charset="0"/>
                        </a:rPr>
                        <a:t>giúp</a:t>
                      </a:r>
                      <a:r>
                        <a:rPr lang="en-US" sz="2000" b="0" i="0" kern="1200" baseline="0" dirty="0">
                          <a:solidFill>
                            <a:schemeClr val="tx1"/>
                          </a:solidFill>
                          <a:effectLst/>
                          <a:latin typeface="Times New Roman" panose="02020603050405020304" pitchFamily="18" charset="0"/>
                          <a:ea typeface="+mn-ea"/>
                          <a:cs typeface="Times New Roman" panose="02020603050405020304" pitchFamily="18" charset="0"/>
                        </a:rPr>
                        <a:t> ta </a:t>
                      </a:r>
                      <a:r>
                        <a:rPr lang="en-US" sz="2000" b="0" i="0" kern="1200" baseline="0" dirty="0" err="1">
                          <a:solidFill>
                            <a:schemeClr val="tx1"/>
                          </a:solidFill>
                          <a:effectLst/>
                          <a:latin typeface="Times New Roman" panose="02020603050405020304" pitchFamily="18" charset="0"/>
                          <a:ea typeface="+mn-ea"/>
                          <a:cs typeface="Times New Roman" panose="02020603050405020304" pitchFamily="18" charset="0"/>
                        </a:rPr>
                        <a:t>có</a:t>
                      </a:r>
                      <a:r>
                        <a:rPr lang="en-US" sz="20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2000" b="0" i="0" kern="1200" baseline="0" dirty="0" err="1">
                          <a:solidFill>
                            <a:schemeClr val="tx1"/>
                          </a:solidFill>
                          <a:effectLst/>
                          <a:latin typeface="Times New Roman" panose="02020603050405020304" pitchFamily="18" charset="0"/>
                          <a:ea typeface="+mn-ea"/>
                          <a:cs typeface="Times New Roman" panose="02020603050405020304" pitchFamily="18" charset="0"/>
                        </a:rPr>
                        <a:t>thể</a:t>
                      </a:r>
                      <a:r>
                        <a:rPr lang="en-US" sz="20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2000" b="0" i="0" kern="1200" baseline="0" dirty="0" err="1">
                          <a:solidFill>
                            <a:schemeClr val="tx1"/>
                          </a:solidFill>
                          <a:effectLst/>
                          <a:latin typeface="Times New Roman" panose="02020603050405020304" pitchFamily="18" charset="0"/>
                          <a:ea typeface="+mn-ea"/>
                          <a:cs typeface="Times New Roman" panose="02020603050405020304" pitchFamily="18" charset="0"/>
                        </a:rPr>
                        <a:t>nhận</a:t>
                      </a:r>
                      <a:r>
                        <a:rPr lang="en-US" sz="20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2000" b="0" i="0" kern="1200" baseline="0" dirty="0" err="1">
                          <a:solidFill>
                            <a:schemeClr val="tx1"/>
                          </a:solidFill>
                          <a:effectLst/>
                          <a:latin typeface="Times New Roman" panose="02020603050405020304" pitchFamily="18" charset="0"/>
                          <a:ea typeface="+mn-ea"/>
                          <a:cs typeface="Times New Roman" panose="02020603050405020304" pitchFamily="18" charset="0"/>
                        </a:rPr>
                        <a:t>biết</a:t>
                      </a:r>
                      <a:r>
                        <a:rPr lang="en-US" sz="20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2000" b="0" i="0" kern="1200" baseline="0" dirty="0" err="1">
                          <a:solidFill>
                            <a:schemeClr val="tx1"/>
                          </a:solidFill>
                          <a:effectLst/>
                          <a:latin typeface="Times New Roman" panose="02020603050405020304" pitchFamily="18" charset="0"/>
                          <a:ea typeface="+mn-ea"/>
                          <a:cs typeface="Times New Roman" panose="02020603050405020304" pitchFamily="18" charset="0"/>
                        </a:rPr>
                        <a:t>được</a:t>
                      </a:r>
                      <a:r>
                        <a:rPr lang="en-US" sz="20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2000" b="0" i="0" kern="1200" baseline="0" dirty="0" err="1">
                          <a:solidFill>
                            <a:schemeClr val="tx1"/>
                          </a:solidFill>
                          <a:effectLst/>
                          <a:latin typeface="Times New Roman" panose="02020603050405020304" pitchFamily="18" charset="0"/>
                          <a:ea typeface="+mn-ea"/>
                          <a:cs typeface="Times New Roman" panose="02020603050405020304" pitchFamily="18" charset="0"/>
                        </a:rPr>
                        <a:t>vai</a:t>
                      </a:r>
                      <a:r>
                        <a:rPr lang="en-US" sz="20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2000" b="0" i="0" kern="1200" baseline="0" dirty="0" err="1">
                          <a:solidFill>
                            <a:schemeClr val="tx1"/>
                          </a:solidFill>
                          <a:effectLst/>
                          <a:latin typeface="Times New Roman" panose="02020603050405020304" pitchFamily="18" charset="0"/>
                          <a:ea typeface="+mn-ea"/>
                          <a:cs typeface="Times New Roman" panose="02020603050405020304" pitchFamily="18" charset="0"/>
                        </a:rPr>
                        <a:t>trò</a:t>
                      </a:r>
                      <a:r>
                        <a:rPr lang="en-US" sz="20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2000" b="0" i="0" kern="1200" baseline="0" dirty="0" err="1">
                          <a:solidFill>
                            <a:schemeClr val="tx1"/>
                          </a:solidFill>
                          <a:effectLst/>
                          <a:latin typeface="Times New Roman" panose="02020603050405020304" pitchFamily="18" charset="0"/>
                          <a:ea typeface="+mn-ea"/>
                          <a:cs typeface="Times New Roman" panose="02020603050405020304" pitchFamily="18" charset="0"/>
                        </a:rPr>
                        <a:t>của</a:t>
                      </a:r>
                      <a:r>
                        <a:rPr lang="en-US" sz="20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2000" b="0" i="0" kern="1200" baseline="0" dirty="0" err="1">
                          <a:solidFill>
                            <a:schemeClr val="tx1"/>
                          </a:solidFill>
                          <a:effectLst/>
                          <a:latin typeface="Times New Roman" panose="02020603050405020304" pitchFamily="18" charset="0"/>
                          <a:ea typeface="+mn-ea"/>
                          <a:cs typeface="Times New Roman" panose="02020603050405020304" pitchFamily="18" charset="0"/>
                        </a:rPr>
                        <a:t>từng</a:t>
                      </a:r>
                      <a:r>
                        <a:rPr lang="en-US" sz="20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2000" b="0" i="0" kern="1200" baseline="0" dirty="0" err="1">
                          <a:solidFill>
                            <a:schemeClr val="tx1"/>
                          </a:solidFill>
                          <a:effectLst/>
                          <a:latin typeface="Times New Roman" panose="02020603050405020304" pitchFamily="18" charset="0"/>
                          <a:ea typeface="+mn-ea"/>
                          <a:cs typeface="Times New Roman" panose="02020603050405020304" pitchFamily="18" charset="0"/>
                        </a:rPr>
                        <a:t>người</a:t>
                      </a:r>
                      <a:r>
                        <a:rPr lang="en-US" sz="20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2000" b="0" i="0" kern="1200" baseline="0" dirty="0" err="1">
                          <a:solidFill>
                            <a:schemeClr val="tx1"/>
                          </a:solidFill>
                          <a:effectLst/>
                          <a:latin typeface="Times New Roman" panose="02020603050405020304" pitchFamily="18" charset="0"/>
                          <a:ea typeface="+mn-ea"/>
                          <a:cs typeface="Times New Roman" panose="02020603050405020304" pitchFamily="18" charset="0"/>
                        </a:rPr>
                        <a:t>đối</a:t>
                      </a:r>
                      <a:r>
                        <a:rPr lang="en-US" sz="20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2000" b="0" i="0" kern="1200" baseline="0" dirty="0" err="1">
                          <a:solidFill>
                            <a:schemeClr val="tx1"/>
                          </a:solidFill>
                          <a:effectLst/>
                          <a:latin typeface="Times New Roman" panose="02020603050405020304" pitchFamily="18" charset="0"/>
                          <a:ea typeface="+mn-ea"/>
                          <a:cs typeface="Times New Roman" panose="02020603050405020304" pitchFamily="18" charset="0"/>
                        </a:rPr>
                        <a:t>với</a:t>
                      </a:r>
                      <a:r>
                        <a:rPr lang="en-US" sz="20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2000" b="0" i="0" kern="1200" baseline="0" dirty="0" err="1">
                          <a:solidFill>
                            <a:schemeClr val="tx1"/>
                          </a:solidFill>
                          <a:effectLst/>
                          <a:latin typeface="Times New Roman" panose="02020603050405020304" pitchFamily="18" charset="0"/>
                          <a:ea typeface="+mn-ea"/>
                          <a:cs typeface="Times New Roman" panose="02020603050405020304" pitchFamily="18" charset="0"/>
                        </a:rPr>
                        <a:t>trẻ</a:t>
                      </a:r>
                      <a:r>
                        <a:rPr lang="en-US" sz="20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2000" b="0" i="0" kern="1200" baseline="0" dirty="0" err="1">
                          <a:solidFill>
                            <a:schemeClr val="tx1"/>
                          </a:solidFill>
                          <a:effectLst/>
                          <a:latin typeface="Times New Roman" panose="02020603050405020304" pitchFamily="18" charset="0"/>
                          <a:ea typeface="+mn-ea"/>
                          <a:cs typeface="Times New Roman" panose="02020603050405020304" pitchFamily="18" charset="0"/>
                        </a:rPr>
                        <a:t>em</a:t>
                      </a:r>
                      <a:r>
                        <a:rPr lang="en-US" sz="2000" b="0" i="0" kern="1200" baseline="0" dirty="0">
                          <a:solidFill>
                            <a:schemeClr val="tx1"/>
                          </a:solidFill>
                          <a:effectLst/>
                          <a:latin typeface="Times New Roman" panose="02020603050405020304" pitchFamily="18" charset="0"/>
                          <a:ea typeface="+mn-ea"/>
                          <a:cs typeface="Times New Roman" panose="02020603050405020304" pitchFamily="18" charset="0"/>
                        </a:rPr>
                        <a:t>.</a:t>
                      </a:r>
                      <a:endParaRPr lang="en-US" sz="2000" b="0" i="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2000" b="0" i="0" kern="1200" dirty="0">
                          <a:solidFill>
                            <a:schemeClr val="tx1"/>
                          </a:solidFill>
                          <a:effectLst/>
                          <a:latin typeface="Times New Roman" panose="02020603050405020304" pitchFamily="18" charset="0"/>
                          <a:ea typeface="+mn-ea"/>
                          <a:cs typeface="Times New Roman" panose="02020603050405020304" pitchFamily="18" charset="0"/>
                        </a:rPr>
                        <a:t>N</a:t>
                      </a:r>
                      <a:r>
                        <a:rPr lang="vi-VN" sz="2000" b="0" i="0" kern="1200" dirty="0">
                          <a:solidFill>
                            <a:schemeClr val="tx1"/>
                          </a:solidFill>
                          <a:effectLst/>
                          <a:latin typeface="Times New Roman" panose="02020603050405020304" pitchFamily="18" charset="0"/>
                          <a:ea typeface="+mn-ea"/>
                          <a:cs typeface="Times New Roman" panose="02020603050405020304" pitchFamily="18" charset="0"/>
                        </a:rPr>
                        <a:t>hững hình ảnh miêu tả sinh động để giúp người đọc hiểu hơn về sự ra đời của thiên nhiên</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a16="http://schemas.microsoft.com/office/drawing/2014/main" val="10002"/>
                  </a:ext>
                </a:extLst>
              </a:tr>
              <a:tr h="89046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Nét</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đ</a:t>
                      </a:r>
                      <a:r>
                        <a:rPr lang="vi-VN" sz="2000" kern="1200" dirty="0">
                          <a:solidFill>
                            <a:schemeClr val="tx1"/>
                          </a:solidFill>
                          <a:effectLst/>
                          <a:latin typeface="Times New Roman" panose="02020603050405020304" pitchFamily="18" charset="0"/>
                          <a:ea typeface="+mn-ea"/>
                          <a:cs typeface="Times New Roman" panose="02020603050405020304" pitchFamily="18" charset="0"/>
                        </a:rPr>
                        <a:t>ộc đ</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áo</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trong</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cách</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t</a:t>
                      </a:r>
                      <a:r>
                        <a:rPr lang="vi-VN" sz="2000" kern="1200" dirty="0">
                          <a:solidFill>
                            <a:schemeClr val="tx1"/>
                          </a:solidFill>
                          <a:effectLst/>
                          <a:latin typeface="Times New Roman" panose="02020603050405020304" pitchFamily="18" charset="0"/>
                          <a:ea typeface="+mn-ea"/>
                          <a:cs typeface="Times New Roman" panose="02020603050405020304" pitchFamily="18" charset="0"/>
                        </a:rPr>
                        <a:t>ự sự v</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à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miêu</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t</a:t>
                      </a:r>
                      <a:r>
                        <a:rPr lang="vi-VN" sz="2000" kern="1200" dirty="0">
                          <a:solidFill>
                            <a:schemeClr val="tx1"/>
                          </a:solidFill>
                          <a:effectLst/>
                          <a:latin typeface="Times New Roman" panose="02020603050405020304" pitchFamily="18" charset="0"/>
                          <a:ea typeface="+mn-ea"/>
                          <a:cs typeface="Times New Roman" panose="02020603050405020304" pitchFamily="18" charset="0"/>
                        </a:rPr>
                        <a:t>ả </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c</a:t>
                      </a:r>
                      <a:r>
                        <a:rPr lang="vi-VN" sz="2000" kern="1200" dirty="0">
                          <a:solidFill>
                            <a:schemeClr val="tx1"/>
                          </a:solidFill>
                          <a:effectLst/>
                          <a:latin typeface="Times New Roman" panose="02020603050405020304" pitchFamily="18" charset="0"/>
                          <a:ea typeface="+mn-ea"/>
                          <a:cs typeface="Times New Roman" panose="02020603050405020304" pitchFamily="18" charset="0"/>
                        </a:rPr>
                        <a:t>ủa nh</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à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thơ</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000" b="0" i="0" kern="1200" dirty="0">
                          <a:solidFill>
                            <a:schemeClr val="tx1"/>
                          </a:solidFill>
                          <a:effectLst/>
                          <a:latin typeface="Times New Roman" panose="02020603050405020304" pitchFamily="18" charset="0"/>
                          <a:ea typeface="+mn-ea"/>
                          <a:cs typeface="Times New Roman" panose="02020603050405020304" pitchFamily="18" charset="0"/>
                        </a:rPr>
                        <a:t>Chúng đã góp phần thể hiện ấn tượng điều nhà thơ muốn bày tỏ ra sao?</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b="0" i="0" kern="1200" dirty="0">
                          <a:solidFill>
                            <a:schemeClr val="tx1"/>
                          </a:solidFill>
                          <a:effectLst/>
                          <a:latin typeface="Times New Roman" panose="02020603050405020304" pitchFamily="18" charset="0"/>
                          <a:ea typeface="+mn-ea"/>
                          <a:cs typeface="Times New Roman" panose="02020603050405020304" pitchFamily="18" charset="0"/>
                        </a:rPr>
                        <a:t>Qua</a:t>
                      </a:r>
                      <a:r>
                        <a:rPr lang="en-US" sz="20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2000" b="0" i="0" kern="1200" baseline="0" dirty="0" err="1">
                          <a:solidFill>
                            <a:schemeClr val="tx1"/>
                          </a:solidFill>
                          <a:effectLst/>
                          <a:latin typeface="Times New Roman" panose="02020603050405020304" pitchFamily="18" charset="0"/>
                          <a:ea typeface="+mn-ea"/>
                          <a:cs typeface="Times New Roman" panose="02020603050405020304" pitchFamily="18" charset="0"/>
                        </a:rPr>
                        <a:t>lời</a:t>
                      </a:r>
                      <a:r>
                        <a:rPr lang="en-US" sz="20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2000" b="0" i="0" kern="1200" baseline="0" dirty="0" err="1">
                          <a:solidFill>
                            <a:schemeClr val="tx1"/>
                          </a:solidFill>
                          <a:effectLst/>
                          <a:latin typeface="Times New Roman" panose="02020603050405020304" pitchFamily="18" charset="0"/>
                          <a:ea typeface="+mn-ea"/>
                          <a:cs typeface="Times New Roman" panose="02020603050405020304" pitchFamily="18" charset="0"/>
                        </a:rPr>
                        <a:t>kể</a:t>
                      </a:r>
                      <a:r>
                        <a:rPr lang="en-US" sz="20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2000" b="0" i="0" kern="1200" baseline="0" dirty="0" err="1">
                          <a:solidFill>
                            <a:schemeClr val="tx1"/>
                          </a:solidFill>
                          <a:effectLst/>
                          <a:latin typeface="Times New Roman" panose="02020603050405020304" pitchFamily="18" charset="0"/>
                          <a:ea typeface="+mn-ea"/>
                          <a:cs typeface="Times New Roman" panose="02020603050405020304" pitchFamily="18" charset="0"/>
                        </a:rPr>
                        <a:t>tả</a:t>
                      </a:r>
                      <a:r>
                        <a:rPr lang="en-US" sz="2000" b="0" i="0" kern="1200" baseline="0" dirty="0">
                          <a:solidFill>
                            <a:schemeClr val="tx1"/>
                          </a:solidFill>
                          <a:effectLst/>
                          <a:latin typeface="Times New Roman" panose="02020603050405020304" pitchFamily="18" charset="0"/>
                          <a:ea typeface="+mn-ea"/>
                          <a:cs typeface="Times New Roman" panose="02020603050405020304" pitchFamily="18" charset="0"/>
                        </a:rPr>
                        <a:t> TG </a:t>
                      </a:r>
                      <a:r>
                        <a:rPr lang="en-US" sz="2000" b="0" i="0" kern="1200" baseline="0" dirty="0" err="1">
                          <a:solidFill>
                            <a:schemeClr val="tx1"/>
                          </a:solidFill>
                          <a:effectLst/>
                          <a:latin typeface="Times New Roman" panose="02020603050405020304" pitchFamily="18" charset="0"/>
                          <a:ea typeface="+mn-ea"/>
                          <a:cs typeface="Times New Roman" panose="02020603050405020304" pitchFamily="18" charset="0"/>
                        </a:rPr>
                        <a:t>nhắn</a:t>
                      </a:r>
                      <a:r>
                        <a:rPr lang="en-US" sz="20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2000" b="0" i="0" kern="1200" baseline="0" dirty="0" err="1">
                          <a:solidFill>
                            <a:schemeClr val="tx1"/>
                          </a:solidFill>
                          <a:effectLst/>
                          <a:latin typeface="Times New Roman" panose="02020603050405020304" pitchFamily="18" charset="0"/>
                          <a:ea typeface="+mn-ea"/>
                          <a:cs typeface="Times New Roman" panose="02020603050405020304" pitchFamily="18" charset="0"/>
                        </a:rPr>
                        <a:t>nhủ</a:t>
                      </a:r>
                      <a:r>
                        <a:rPr lang="en-US" sz="20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2000" b="0" i="0" kern="1200" baseline="0" dirty="0" err="1">
                          <a:solidFill>
                            <a:schemeClr val="tx1"/>
                          </a:solidFill>
                          <a:effectLst/>
                          <a:latin typeface="Times New Roman" panose="02020603050405020304" pitchFamily="18" charset="0"/>
                          <a:ea typeface="+mn-ea"/>
                          <a:cs typeface="Times New Roman" panose="02020603050405020304" pitchFamily="18" charset="0"/>
                        </a:rPr>
                        <a:t>thông</a:t>
                      </a:r>
                      <a:r>
                        <a:rPr lang="en-US" sz="20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2000" b="0" i="0" kern="1200" baseline="0" dirty="0" err="1">
                          <a:solidFill>
                            <a:schemeClr val="tx1"/>
                          </a:solidFill>
                          <a:effectLst/>
                          <a:latin typeface="Times New Roman" panose="02020603050405020304" pitchFamily="18" charset="0"/>
                          <a:ea typeface="+mn-ea"/>
                          <a:cs typeface="Times New Roman" panose="02020603050405020304" pitchFamily="18" charset="0"/>
                        </a:rPr>
                        <a:t>điệp</a:t>
                      </a:r>
                      <a:r>
                        <a:rPr lang="en-US" sz="2000" b="0" i="0" kern="1200" baseline="0" dirty="0">
                          <a:solidFill>
                            <a:schemeClr val="tx1"/>
                          </a:solidFill>
                          <a:effectLst/>
                          <a:latin typeface="Times New Roman" panose="02020603050405020304" pitchFamily="18" charset="0"/>
                          <a:ea typeface="+mn-ea"/>
                          <a:cs typeface="Times New Roman" panose="02020603050405020304" pitchFamily="18" charset="0"/>
                        </a:rPr>
                        <a:t> h</a:t>
                      </a:r>
                      <a:r>
                        <a:rPr lang="vi-VN" sz="2000" b="0" i="0" kern="1200" dirty="0">
                          <a:solidFill>
                            <a:schemeClr val="tx1"/>
                          </a:solidFill>
                          <a:effectLst/>
                          <a:latin typeface="Times New Roman" panose="02020603050405020304" pitchFamily="18" charset="0"/>
                          <a:ea typeface="+mn-ea"/>
                          <a:cs typeface="Times New Roman" panose="02020603050405020304" pitchFamily="18" charset="0"/>
                        </a:rPr>
                        <a:t>ãy chăm sóc, thương yêu, dạy dỗ trẻ em và dành cho thế giới tuổi thơ mọi điều tốt đẹp nhất.</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a16="http://schemas.microsoft.com/office/drawing/2014/main" val="2167061896"/>
                  </a:ext>
                </a:extLst>
              </a:tr>
            </a:tbl>
          </a:graphicData>
        </a:graphic>
      </p:graphicFrame>
      <p:sp>
        <p:nvSpPr>
          <p:cNvPr id="10" name="TextBox 9">
            <a:extLst>
              <a:ext uri="{FF2B5EF4-FFF2-40B4-BE49-F238E27FC236}">
                <a16:creationId xmlns:a16="http://schemas.microsoft.com/office/drawing/2014/main" id="{00F1A308-72E1-427C-90DC-3CBED6737F29}"/>
              </a:ext>
            </a:extLst>
          </p:cNvPr>
          <p:cNvSpPr txBox="1"/>
          <p:nvPr/>
        </p:nvSpPr>
        <p:spPr>
          <a:xfrm>
            <a:off x="2093744" y="-297"/>
            <a:ext cx="6191250" cy="58477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PHIẾU TÌM Ý</a:t>
            </a:r>
            <a:endPar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141661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9" y="-297"/>
            <a:ext cx="12193057" cy="6858594"/>
          </a:xfrm>
          <a:prstGeom prst="rect">
            <a:avLst/>
          </a:prstGeom>
        </p:spPr>
      </p:pic>
      <p:sp>
        <p:nvSpPr>
          <p:cNvPr id="503810" name="TextBox 4"/>
          <p:cNvSpPr txBox="1">
            <a:spLocks noChangeArrowheads="1"/>
          </p:cNvSpPr>
          <p:nvPr/>
        </p:nvSpPr>
        <p:spPr bwMode="auto">
          <a:xfrm>
            <a:off x="361950" y="-132100"/>
            <a:ext cx="11468100" cy="1446550"/>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VIẾT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Viết</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đoạn</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văn</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ghi</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lai</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cảm</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xúc</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của</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em</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về</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một</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bài</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thơ</a:t>
            </a:r>
            <a:endPar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có</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yếu</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tố</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tự</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sự</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và</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miêu</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tả</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p>
        </p:txBody>
      </p:sp>
      <p:sp>
        <p:nvSpPr>
          <p:cNvPr id="503811" name="Rectangle 5"/>
          <p:cNvSpPr>
            <a:spLocks noChangeArrowheads="1"/>
          </p:cNvSpPr>
          <p:nvPr/>
        </p:nvSpPr>
        <p:spPr bwMode="auto">
          <a:xfrm>
            <a:off x="692150" y="1452563"/>
            <a:ext cx="10766424" cy="1255728"/>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400" b="1" i="1" noProof="0" dirty="0">
                <a:solidFill>
                  <a:srgbClr val="0D0D0D"/>
                </a:solidFill>
                <a:latin typeface="Times New Roman" pitchFamily="18" charset="0"/>
                <a:ea typeface="MS Mincho" pitchFamily="49" charset="-128"/>
                <a:cs typeface="Arial" charset="0"/>
              </a:rPr>
              <a:t>II. </a:t>
            </a:r>
            <a:r>
              <a:rPr lang="en-US" sz="2400" b="1" i="1" noProof="0" dirty="0" err="1">
                <a:solidFill>
                  <a:srgbClr val="0D0D0D"/>
                </a:solidFill>
                <a:latin typeface="Times New Roman" pitchFamily="18" charset="0"/>
                <a:ea typeface="MS Mincho" pitchFamily="49" charset="-128"/>
                <a:cs typeface="Arial" charset="0"/>
              </a:rPr>
              <a:t>Thực</a:t>
            </a:r>
            <a:r>
              <a:rPr lang="en-US" sz="2400" b="1" i="1" noProof="0" dirty="0">
                <a:solidFill>
                  <a:srgbClr val="0D0D0D"/>
                </a:solidFill>
                <a:latin typeface="Times New Roman" pitchFamily="18" charset="0"/>
                <a:ea typeface="MS Mincho" pitchFamily="49" charset="-128"/>
                <a:cs typeface="Arial" charset="0"/>
              </a:rPr>
              <a:t> </a:t>
            </a:r>
            <a:r>
              <a:rPr lang="en-US" sz="2400" b="1" i="1" noProof="0" dirty="0" err="1">
                <a:solidFill>
                  <a:srgbClr val="0D0D0D"/>
                </a:solidFill>
                <a:latin typeface="Times New Roman" pitchFamily="18" charset="0"/>
                <a:ea typeface="MS Mincho" pitchFamily="49" charset="-128"/>
                <a:cs typeface="Arial" charset="0"/>
              </a:rPr>
              <a:t>hành</a:t>
            </a:r>
            <a:r>
              <a:rPr lang="en-US" sz="2400" b="1" i="1" noProof="0" dirty="0">
                <a:solidFill>
                  <a:srgbClr val="0D0D0D"/>
                </a:solidFill>
                <a:latin typeface="Times New Roman" pitchFamily="18" charset="0"/>
                <a:ea typeface="MS Mincho" pitchFamily="49" charset="-128"/>
                <a:cs typeface="Arial" charset="0"/>
              </a:rPr>
              <a:t> </a:t>
            </a:r>
            <a:r>
              <a:rPr lang="en-US" sz="2400" b="1" i="1" noProof="0" dirty="0" err="1">
                <a:solidFill>
                  <a:srgbClr val="0D0D0D"/>
                </a:solidFill>
                <a:latin typeface="Times New Roman" pitchFamily="18" charset="0"/>
                <a:ea typeface="MS Mincho" pitchFamily="49" charset="-128"/>
                <a:cs typeface="Arial" charset="0"/>
              </a:rPr>
              <a:t>viết</a:t>
            </a:r>
            <a:r>
              <a:rPr lang="en-US" sz="2400" b="1" i="1" noProof="0" dirty="0">
                <a:solidFill>
                  <a:srgbClr val="0D0D0D"/>
                </a:solidFill>
                <a:latin typeface="Times New Roman" pitchFamily="18" charset="0"/>
                <a:ea typeface="MS Mincho" pitchFamily="49" charset="-128"/>
                <a:cs typeface="Arial" charset="0"/>
              </a:rPr>
              <a:t> </a:t>
            </a:r>
            <a:r>
              <a:rPr lang="en-US" sz="2400" b="1" i="1" noProof="0" dirty="0" err="1">
                <a:solidFill>
                  <a:srgbClr val="0D0D0D"/>
                </a:solidFill>
                <a:latin typeface="Times New Roman" pitchFamily="18" charset="0"/>
                <a:ea typeface="MS Mincho" pitchFamily="49" charset="-128"/>
                <a:cs typeface="Arial" charset="0"/>
              </a:rPr>
              <a:t>theo</a:t>
            </a:r>
            <a:r>
              <a:rPr lang="en-US" sz="2400" b="1" i="1" noProof="0" dirty="0">
                <a:solidFill>
                  <a:srgbClr val="0D0D0D"/>
                </a:solidFill>
                <a:latin typeface="Times New Roman" pitchFamily="18" charset="0"/>
                <a:ea typeface="MS Mincho" pitchFamily="49" charset="-128"/>
                <a:cs typeface="Arial" charset="0"/>
              </a:rPr>
              <a:t> </a:t>
            </a:r>
            <a:r>
              <a:rPr lang="en-US" sz="2400" b="1" i="1" noProof="0" dirty="0" err="1">
                <a:solidFill>
                  <a:srgbClr val="0D0D0D"/>
                </a:solidFill>
                <a:latin typeface="Times New Roman" pitchFamily="18" charset="0"/>
                <a:ea typeface="MS Mincho" pitchFamily="49" charset="-128"/>
                <a:cs typeface="Arial" charset="0"/>
              </a:rPr>
              <a:t>các</a:t>
            </a:r>
            <a:r>
              <a:rPr lang="en-US" sz="2400" b="1" i="1" noProof="0" dirty="0">
                <a:solidFill>
                  <a:srgbClr val="0D0D0D"/>
                </a:solidFill>
                <a:latin typeface="Times New Roman" pitchFamily="18" charset="0"/>
                <a:ea typeface="MS Mincho" pitchFamily="49" charset="-128"/>
                <a:cs typeface="Arial" charset="0"/>
              </a:rPr>
              <a:t> </a:t>
            </a:r>
            <a:r>
              <a:rPr lang="en-US" sz="2400" b="1" i="1" noProof="0" dirty="0" err="1">
                <a:solidFill>
                  <a:srgbClr val="0D0D0D"/>
                </a:solidFill>
                <a:latin typeface="Times New Roman" pitchFamily="18" charset="0"/>
                <a:ea typeface="MS Mincho" pitchFamily="49" charset="-128"/>
                <a:cs typeface="Arial" charset="0"/>
              </a:rPr>
              <a:t>bước</a:t>
            </a:r>
            <a:endParaRPr lang="en-US" sz="2400" b="1" i="1" noProof="0" dirty="0">
              <a:solidFill>
                <a:srgbClr val="0D0D0D"/>
              </a:solidFill>
              <a:latin typeface="Times New Roman" pitchFamily="18" charset="0"/>
              <a:ea typeface="MS Mincho" pitchFamily="49" charset="-128"/>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dirty="0">
                <a:ln>
                  <a:noFill/>
                </a:ln>
                <a:solidFill>
                  <a:srgbClr val="0D0D0D"/>
                </a:solidFill>
                <a:effectLst/>
                <a:uLnTx/>
                <a:uFillTx/>
                <a:latin typeface="Times New Roman" pitchFamily="18" charset="0"/>
                <a:ea typeface="MS Mincho" pitchFamily="49" charset="-128"/>
                <a:cs typeface="Arial" charset="0"/>
              </a:rPr>
              <a:t> 1. </a:t>
            </a:r>
            <a:r>
              <a:rPr kumimoji="0" lang="en-US" sz="2400" b="1" i="1" u="none" strike="noStrike" kern="1200" cap="none" spc="0" normalizeH="0" dirty="0" err="1">
                <a:ln>
                  <a:noFill/>
                </a:ln>
                <a:solidFill>
                  <a:srgbClr val="0D0D0D"/>
                </a:solidFill>
                <a:effectLst/>
                <a:uLnTx/>
                <a:uFillTx/>
                <a:latin typeface="Times New Roman" pitchFamily="18" charset="0"/>
                <a:ea typeface="MS Mincho" pitchFamily="49" charset="-128"/>
                <a:cs typeface="Arial" charset="0"/>
              </a:rPr>
              <a:t>Trước</a:t>
            </a:r>
            <a:r>
              <a:rPr kumimoji="0" lang="en-US" sz="2400" b="1" i="1" u="none" strike="noStrike" kern="1200" cap="none" spc="0" normalizeH="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dirty="0" err="1">
                <a:ln>
                  <a:noFill/>
                </a:ln>
                <a:solidFill>
                  <a:srgbClr val="0D0D0D"/>
                </a:solidFill>
                <a:effectLst/>
                <a:uLnTx/>
                <a:uFillTx/>
                <a:latin typeface="Times New Roman" pitchFamily="18" charset="0"/>
                <a:ea typeface="MS Mincho" pitchFamily="49" charset="-128"/>
                <a:cs typeface="Arial" charset="0"/>
              </a:rPr>
              <a:t>khi</a:t>
            </a:r>
            <a:r>
              <a:rPr kumimoji="0" lang="en-US" sz="2400" b="1" i="1" u="none" strike="noStrike" kern="1200" cap="none" spc="0" normalizeH="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dirty="0" err="1">
                <a:ln>
                  <a:noFill/>
                </a:ln>
                <a:solidFill>
                  <a:srgbClr val="0D0D0D"/>
                </a:solidFill>
                <a:effectLst/>
                <a:uLnTx/>
                <a:uFillTx/>
                <a:latin typeface="Times New Roman" pitchFamily="18" charset="0"/>
                <a:ea typeface="MS Mincho" pitchFamily="49" charset="-128"/>
                <a:cs typeface="Arial" charset="0"/>
              </a:rPr>
              <a:t>viết</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endPar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aphicFrame>
        <p:nvGraphicFramePr>
          <p:cNvPr id="11" name="Diagram 10">
            <a:extLst>
              <a:ext uri="{FF2B5EF4-FFF2-40B4-BE49-F238E27FC236}">
                <a16:creationId xmlns:a16="http://schemas.microsoft.com/office/drawing/2014/main" id="{57AC283D-0123-45DC-BEF6-048A4D6B8A98}"/>
              </a:ext>
            </a:extLst>
          </p:cNvPr>
          <p:cNvGraphicFramePr/>
          <p:nvPr/>
        </p:nvGraphicFramePr>
        <p:xfrm>
          <a:off x="1517732" y="1847684"/>
          <a:ext cx="8908415" cy="42976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338937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3811"/>
                                        </p:tgtEl>
                                        <p:attrNameLst>
                                          <p:attrName>style.visibility</p:attrName>
                                        </p:attrNameLst>
                                      </p:cBhvr>
                                      <p:to>
                                        <p:strVal val="visible"/>
                                      </p:to>
                                    </p:set>
                                    <p:animEffect transition="in" filter="barn(inVertical)">
                                      <p:cBhvr>
                                        <p:cTn id="7" dur="500"/>
                                        <p:tgtEl>
                                          <p:spTgt spid="5038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1" grpId="0"/>
      <p:bldGraphic spid="11"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7917" y="368563"/>
            <a:ext cx="9790386" cy="6001643"/>
          </a:xfrm>
          <a:prstGeom prst="rect">
            <a:avLst/>
          </a:prstGeom>
        </p:spPr>
        <p:txBody>
          <a:bodyPr wrap="square">
            <a:spAutoFit/>
          </a:bodyPr>
          <a:lstStyle/>
          <a:p>
            <a:pPr algn="just"/>
            <a:r>
              <a:rPr lang="en-US" b="1" i="0" dirty="0">
                <a:solidFill>
                  <a:srgbClr val="000000"/>
                </a:solidFill>
                <a:effectLst/>
                <a:latin typeface="Open Sans"/>
              </a:rPr>
              <a:t>		                           </a:t>
            </a:r>
            <a:r>
              <a:rPr lang="en-US" sz="3200" b="1" i="0" dirty="0">
                <a:effectLst/>
                <a:latin typeface="Times New Roman" panose="02020603050405020304" pitchFamily="18" charset="0"/>
                <a:cs typeface="Times New Roman" panose="02020603050405020304" pitchFamily="18" charset="0"/>
              </a:rPr>
              <a:t>DÀN Ý </a:t>
            </a:r>
          </a:p>
          <a:p>
            <a:pPr algn="just"/>
            <a:r>
              <a:rPr lang="vi-VN" sz="3200" b="1" i="0" dirty="0">
                <a:effectLst/>
                <a:latin typeface="Times New Roman" panose="02020603050405020304" pitchFamily="18" charset="0"/>
                <a:cs typeface="Times New Roman" panose="02020603050405020304" pitchFamily="18" charset="0"/>
              </a:rPr>
              <a:t>- Mở đoạn:</a:t>
            </a:r>
            <a:r>
              <a:rPr lang="vi-VN" sz="3200" b="0" i="0" dirty="0">
                <a:effectLst/>
                <a:latin typeface="Times New Roman" panose="02020603050405020304" pitchFamily="18" charset="0"/>
                <a:cs typeface="Times New Roman" panose="02020603050405020304" pitchFamily="18" charset="0"/>
              </a:rPr>
              <a:t> Giới thiệu tác giả</a:t>
            </a:r>
            <a:r>
              <a:rPr lang="en-US" sz="3200" b="0" i="0" dirty="0">
                <a:effectLst/>
                <a:latin typeface="Times New Roman" panose="02020603050405020304" pitchFamily="18" charset="0"/>
                <a:cs typeface="Times New Roman" panose="02020603050405020304" pitchFamily="18" charset="0"/>
              </a:rPr>
              <a:t> </a:t>
            </a:r>
            <a:r>
              <a:rPr lang="vi-VN" sz="3200" b="0" i="0" dirty="0">
                <a:effectLst/>
                <a:latin typeface="Times New Roman" panose="02020603050405020304" pitchFamily="18" charset="0"/>
                <a:cs typeface="Times New Roman" panose="02020603050405020304" pitchFamily="18" charset="0"/>
              </a:rPr>
              <a:t>và bài thơ</a:t>
            </a:r>
            <a:r>
              <a:rPr lang="vi-VN" sz="3200" b="0" i="1" dirty="0">
                <a:effectLst/>
                <a:latin typeface="Times New Roman" panose="02020603050405020304" pitchFamily="18" charset="0"/>
                <a:cs typeface="Times New Roman" panose="02020603050405020304" pitchFamily="18" charset="0"/>
              </a:rPr>
              <a:t>;</a:t>
            </a:r>
            <a:r>
              <a:rPr lang="vi-VN" sz="3200" b="0" i="0" dirty="0">
                <a:effectLst/>
                <a:latin typeface="Times New Roman" panose="02020603050405020304" pitchFamily="18" charset="0"/>
                <a:cs typeface="Times New Roman" panose="02020603050405020304" pitchFamily="18" charset="0"/>
              </a:rPr>
              <a:t> nêu khái quát ấn tượng, cảm xúc về bài thơ.</a:t>
            </a:r>
          </a:p>
          <a:p>
            <a:pPr algn="just"/>
            <a:r>
              <a:rPr lang="vi-VN" sz="3200" b="1" i="0" dirty="0">
                <a:effectLst/>
                <a:latin typeface="Times New Roman" panose="02020603050405020304" pitchFamily="18" charset="0"/>
                <a:cs typeface="Times New Roman" panose="02020603050405020304" pitchFamily="18" charset="0"/>
              </a:rPr>
              <a:t>- Thân đoạn:</a:t>
            </a:r>
            <a:endParaRPr lang="vi-VN" sz="3200" b="0" i="0" dirty="0">
              <a:effectLst/>
              <a:latin typeface="Times New Roman" panose="02020603050405020304" pitchFamily="18" charset="0"/>
              <a:cs typeface="Times New Roman" panose="02020603050405020304" pitchFamily="18" charset="0"/>
            </a:endParaRPr>
          </a:p>
          <a:p>
            <a:pPr algn="just"/>
            <a:r>
              <a:rPr lang="vi-VN" sz="3200" b="0" i="0" dirty="0">
                <a:effectLst/>
                <a:latin typeface="Times New Roman" panose="02020603050405020304" pitchFamily="18" charset="0"/>
                <a:cs typeface="Times New Roman" panose="02020603050405020304" pitchFamily="18" charset="0"/>
              </a:rPr>
              <a:t>+ Nêu ấn tượng, cảm xúc của em về câu chuyện được kể hoặc các chi tiết miêu tả có trong bài thơ: </a:t>
            </a:r>
          </a:p>
          <a:p>
            <a:pPr algn="just"/>
            <a:r>
              <a:rPr lang="vi-VN" sz="3200" b="0" i="0" dirty="0">
                <a:effectLst/>
                <a:latin typeface="Times New Roman" panose="02020603050405020304" pitchFamily="18" charset="0"/>
                <a:cs typeface="Times New Roman" panose="02020603050405020304" pitchFamily="18" charset="0"/>
              </a:rPr>
              <a:t>+ Làm rõ nghệ thuật kể chuyện và miêu tả của tác giả: </a:t>
            </a:r>
          </a:p>
          <a:p>
            <a:pPr algn="just"/>
            <a:r>
              <a:rPr lang="vi-VN" sz="3200" b="0" i="0" dirty="0">
                <a:effectLst/>
                <a:latin typeface="Times New Roman" panose="02020603050405020304" pitchFamily="18" charset="0"/>
                <a:cs typeface="Times New Roman" panose="02020603050405020304" pitchFamily="18" charset="0"/>
              </a:rPr>
              <a:t>+ Đánh giá tác dụng của việc kể lại câu chuyện kết hợp với các chi tiết miêu tả trong đoạn thơ: </a:t>
            </a:r>
          </a:p>
          <a:p>
            <a:pPr algn="just"/>
            <a:r>
              <a:rPr lang="vi-VN" sz="3200" b="1" i="0" dirty="0">
                <a:effectLst/>
                <a:latin typeface="Times New Roman" panose="02020603050405020304" pitchFamily="18" charset="0"/>
                <a:cs typeface="Times New Roman" panose="02020603050405020304" pitchFamily="18" charset="0"/>
              </a:rPr>
              <a:t>- Kết đoạn:</a:t>
            </a:r>
            <a:r>
              <a:rPr lang="vi-VN" sz="3200" b="0" i="0" dirty="0">
                <a:effectLst/>
                <a:latin typeface="Times New Roman" panose="02020603050405020304" pitchFamily="18" charset="0"/>
                <a:cs typeface="Times New Roman" panose="02020603050405020304" pitchFamily="18" charset="0"/>
              </a:rPr>
              <a:t> Nêu khái quát điều em tâm đắc về bài thơ (trong đó có nói tới đặc điểm nghệ thuật riêng của bài thơ đã được phân tích ở trên).</a:t>
            </a:r>
          </a:p>
        </p:txBody>
      </p:sp>
    </p:spTree>
    <p:extLst>
      <p:ext uri="{BB962C8B-B14F-4D97-AF65-F5344CB8AC3E}">
        <p14:creationId xmlns:p14="http://schemas.microsoft.com/office/powerpoint/2010/main" val="3563475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03810" name="TextBox 4"/>
          <p:cNvSpPr txBox="1">
            <a:spLocks noChangeArrowheads="1"/>
          </p:cNvSpPr>
          <p:nvPr/>
        </p:nvSpPr>
        <p:spPr bwMode="auto">
          <a:xfrm>
            <a:off x="361950" y="-22372"/>
            <a:ext cx="11468100" cy="1446550"/>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VIẾT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Viết</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đoạn</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văn</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ghi</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lai</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cảm</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xúc</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của</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em</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về</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một</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bài</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thơ</a:t>
            </a:r>
            <a:endPar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có</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yếu</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tố</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tự</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sự</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và</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miêu</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tả</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p>
        </p:txBody>
      </p:sp>
      <p:sp>
        <p:nvSpPr>
          <p:cNvPr id="503811" name="Rectangle 5"/>
          <p:cNvSpPr>
            <a:spLocks noChangeArrowheads="1"/>
          </p:cNvSpPr>
          <p:nvPr/>
        </p:nvSpPr>
        <p:spPr bwMode="auto">
          <a:xfrm>
            <a:off x="692150" y="1452563"/>
            <a:ext cx="10766424" cy="461665"/>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400" b="1" i="1" dirty="0">
                <a:solidFill>
                  <a:srgbClr val="0D0D0D"/>
                </a:solidFill>
                <a:latin typeface="Times New Roman" pitchFamily="18" charset="0"/>
                <a:ea typeface="MS Mincho" pitchFamily="49" charset="-128"/>
                <a:cs typeface="Arial" charset="0"/>
              </a:rPr>
              <a:t>II. </a:t>
            </a:r>
            <a:r>
              <a:rPr lang="en-US" sz="2400" b="1" i="1" dirty="0" err="1">
                <a:solidFill>
                  <a:srgbClr val="0D0D0D"/>
                </a:solidFill>
                <a:latin typeface="Times New Roman" pitchFamily="18" charset="0"/>
                <a:ea typeface="MS Mincho" pitchFamily="49" charset="-128"/>
                <a:cs typeface="Arial" charset="0"/>
              </a:rPr>
              <a:t>Thực</a:t>
            </a:r>
            <a:r>
              <a:rPr lang="en-US" sz="2400" b="1" i="1" dirty="0">
                <a:solidFill>
                  <a:srgbClr val="0D0D0D"/>
                </a:solidFill>
                <a:latin typeface="Times New Roman" pitchFamily="18" charset="0"/>
                <a:ea typeface="MS Mincho" pitchFamily="49" charset="-128"/>
                <a:cs typeface="Arial" charset="0"/>
              </a:rPr>
              <a:t> </a:t>
            </a:r>
            <a:r>
              <a:rPr lang="en-US" sz="2400" b="1" i="1" dirty="0" err="1">
                <a:solidFill>
                  <a:srgbClr val="0D0D0D"/>
                </a:solidFill>
                <a:latin typeface="Times New Roman" pitchFamily="18" charset="0"/>
                <a:ea typeface="MS Mincho" pitchFamily="49" charset="-128"/>
                <a:cs typeface="Arial" charset="0"/>
              </a:rPr>
              <a:t>hành</a:t>
            </a:r>
            <a:r>
              <a:rPr lang="en-US" sz="2400" b="1" i="1" dirty="0">
                <a:solidFill>
                  <a:srgbClr val="0D0D0D"/>
                </a:solidFill>
                <a:latin typeface="Times New Roman" pitchFamily="18" charset="0"/>
                <a:ea typeface="MS Mincho" pitchFamily="49" charset="-128"/>
                <a:cs typeface="Arial" charset="0"/>
              </a:rPr>
              <a:t> </a:t>
            </a:r>
            <a:r>
              <a:rPr lang="en-US" sz="2400" b="1" i="1" dirty="0" err="1">
                <a:solidFill>
                  <a:srgbClr val="0D0D0D"/>
                </a:solidFill>
                <a:latin typeface="Times New Roman" pitchFamily="18" charset="0"/>
                <a:ea typeface="MS Mincho" pitchFamily="49" charset="-128"/>
                <a:cs typeface="Arial" charset="0"/>
              </a:rPr>
              <a:t>viết</a:t>
            </a:r>
            <a:r>
              <a:rPr lang="en-US" sz="2400" b="1" i="1" dirty="0">
                <a:solidFill>
                  <a:srgbClr val="0D0D0D"/>
                </a:solidFill>
                <a:latin typeface="Times New Roman" pitchFamily="18" charset="0"/>
                <a:ea typeface="MS Mincho" pitchFamily="49" charset="-128"/>
                <a:cs typeface="Arial" charset="0"/>
              </a:rPr>
              <a:t> </a:t>
            </a:r>
            <a:r>
              <a:rPr lang="en-US" sz="2400" b="1" i="1" dirty="0" err="1">
                <a:solidFill>
                  <a:srgbClr val="0D0D0D"/>
                </a:solidFill>
                <a:latin typeface="Times New Roman" pitchFamily="18" charset="0"/>
                <a:ea typeface="MS Mincho" pitchFamily="49" charset="-128"/>
                <a:cs typeface="Arial" charset="0"/>
              </a:rPr>
              <a:t>theo</a:t>
            </a:r>
            <a:r>
              <a:rPr lang="en-US" sz="2400" b="1" i="1" dirty="0">
                <a:solidFill>
                  <a:srgbClr val="0D0D0D"/>
                </a:solidFill>
                <a:latin typeface="Times New Roman" pitchFamily="18" charset="0"/>
                <a:ea typeface="MS Mincho" pitchFamily="49" charset="-128"/>
                <a:cs typeface="Arial" charset="0"/>
              </a:rPr>
              <a:t> </a:t>
            </a:r>
            <a:r>
              <a:rPr lang="en-US" sz="2400" b="1" i="1" dirty="0" err="1">
                <a:solidFill>
                  <a:srgbClr val="0D0D0D"/>
                </a:solidFill>
                <a:latin typeface="Times New Roman" pitchFamily="18" charset="0"/>
                <a:ea typeface="MS Mincho" pitchFamily="49" charset="-128"/>
                <a:cs typeface="Arial" charset="0"/>
              </a:rPr>
              <a:t>các</a:t>
            </a:r>
            <a:r>
              <a:rPr lang="en-US" sz="2400" b="1" i="1" dirty="0">
                <a:solidFill>
                  <a:srgbClr val="0D0D0D"/>
                </a:solidFill>
                <a:latin typeface="Times New Roman" pitchFamily="18" charset="0"/>
                <a:ea typeface="MS Mincho" pitchFamily="49" charset="-128"/>
                <a:cs typeface="Arial" charset="0"/>
              </a:rPr>
              <a:t> </a:t>
            </a:r>
            <a:r>
              <a:rPr lang="en-US" sz="2400" b="1" i="1" dirty="0" err="1">
                <a:solidFill>
                  <a:srgbClr val="0D0D0D"/>
                </a:solidFill>
                <a:latin typeface="Times New Roman" pitchFamily="18" charset="0"/>
                <a:ea typeface="MS Mincho" pitchFamily="49" charset="-128"/>
                <a:cs typeface="Arial" charset="0"/>
              </a:rPr>
              <a:t>bước</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graphicFrame>
        <p:nvGraphicFramePr>
          <p:cNvPr id="11" name="Diagram 10">
            <a:extLst>
              <a:ext uri="{FF2B5EF4-FFF2-40B4-BE49-F238E27FC236}">
                <a16:creationId xmlns:a16="http://schemas.microsoft.com/office/drawing/2014/main" id="{57AC283D-0123-45DC-BEF6-048A4D6B8A98}"/>
              </a:ext>
            </a:extLst>
          </p:cNvPr>
          <p:cNvGraphicFramePr/>
          <p:nvPr>
            <p:extLst>
              <p:ext uri="{D42A27DB-BD31-4B8C-83A1-F6EECF244321}">
                <p14:modId xmlns:p14="http://schemas.microsoft.com/office/powerpoint/2010/main" val="1021416371"/>
              </p:ext>
            </p:extLst>
          </p:nvPr>
        </p:nvGraphicFramePr>
        <p:xfrm>
          <a:off x="828619" y="1807928"/>
          <a:ext cx="8908415" cy="42976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746230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3811"/>
                                        </p:tgtEl>
                                        <p:attrNameLst>
                                          <p:attrName>style.visibility</p:attrName>
                                        </p:attrNameLst>
                                      </p:cBhvr>
                                      <p:to>
                                        <p:strVal val="visible"/>
                                      </p:to>
                                    </p:set>
                                    <p:animEffect transition="in" filter="barn(inVertical)">
                                      <p:cBhvr>
                                        <p:cTn id="7" dur="500"/>
                                        <p:tgtEl>
                                          <p:spTgt spid="5038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1" grpId="0"/>
      <p:bldGraphic spid="11"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419" y="125228"/>
            <a:ext cx="11845159" cy="6555641"/>
          </a:xfrm>
          <a:prstGeom prst="rect">
            <a:avLst/>
          </a:prstGeom>
        </p:spPr>
        <p:txBody>
          <a:bodyPr wrap="square">
            <a:spAutoFit/>
          </a:bodyPr>
          <a:lstStyle/>
          <a:p>
            <a:pPr lvl="0" algn="ctr" fontAlgn="base">
              <a:spcBef>
                <a:spcPct val="0"/>
              </a:spcBef>
              <a:spcAft>
                <a:spcPct val="0"/>
              </a:spcAft>
              <a:defRPr/>
            </a:pPr>
            <a:r>
              <a:rPr lang="en-US" sz="3600" b="1" dirty="0">
                <a:solidFill>
                  <a:srgbClr val="7030A0"/>
                </a:solidFill>
                <a:latin typeface="Times New Roman" pitchFamily="18" charset="0"/>
                <a:cs typeface="Times New Roman" pitchFamily="18" charset="0"/>
              </a:rPr>
              <a:t>VIẾT</a:t>
            </a:r>
          </a:p>
          <a:p>
            <a:pPr lvl="0" fontAlgn="base">
              <a:spcBef>
                <a:spcPct val="0"/>
              </a:spcBef>
              <a:spcAft>
                <a:spcPct val="0"/>
              </a:spcAft>
              <a:defRPr/>
            </a:pPr>
            <a:r>
              <a:rPr lang="en-US" sz="32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Viết</a:t>
            </a:r>
            <a:r>
              <a:rPr lang="en-US" sz="32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32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đoạn</a:t>
            </a:r>
            <a:r>
              <a:rPr lang="en-US" sz="32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32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văn</a:t>
            </a:r>
            <a:r>
              <a:rPr lang="en-US" sz="32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32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ghi</a:t>
            </a:r>
            <a:r>
              <a:rPr lang="en-US" sz="32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32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lai</a:t>
            </a:r>
            <a:r>
              <a:rPr lang="en-US" sz="32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32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cảm</a:t>
            </a:r>
            <a:r>
              <a:rPr lang="en-US" sz="32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32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xúc</a:t>
            </a:r>
            <a:r>
              <a:rPr lang="en-US" sz="32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32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của</a:t>
            </a:r>
            <a:r>
              <a:rPr lang="en-US" sz="32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32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em</a:t>
            </a:r>
            <a:r>
              <a:rPr lang="en-US" sz="32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32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về</a:t>
            </a:r>
            <a:r>
              <a:rPr lang="en-US" sz="32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32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một</a:t>
            </a:r>
            <a:r>
              <a:rPr lang="en-US" sz="32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32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bài</a:t>
            </a:r>
            <a:r>
              <a:rPr lang="en-US" sz="32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32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thơ</a:t>
            </a:r>
            <a:r>
              <a:rPr lang="en-US" sz="32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32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có</a:t>
            </a:r>
            <a:r>
              <a:rPr lang="en-US" sz="32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32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yếu</a:t>
            </a:r>
            <a:r>
              <a:rPr lang="en-US" sz="32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32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tố</a:t>
            </a:r>
            <a:r>
              <a:rPr lang="en-US" sz="32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32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tự</a:t>
            </a:r>
            <a:r>
              <a:rPr lang="en-US" sz="32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32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sự</a:t>
            </a:r>
            <a:r>
              <a:rPr lang="en-US" sz="32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32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và</a:t>
            </a:r>
            <a:r>
              <a:rPr lang="en-US" sz="32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32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miêu</a:t>
            </a:r>
            <a:r>
              <a:rPr lang="en-US" sz="32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32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tả</a:t>
            </a:r>
            <a:r>
              <a:rPr lang="en-US" sz="32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p>
          <a:p>
            <a:pPr algn="just"/>
            <a:r>
              <a:rPr lang="en-US" sz="3200" b="1" i="0" dirty="0">
                <a:solidFill>
                  <a:srgbClr val="000000"/>
                </a:solidFill>
                <a:effectLst/>
                <a:latin typeface="Times New Roman" panose="02020603050405020304" pitchFamily="18" charset="0"/>
                <a:cs typeface="Times New Roman" panose="02020603050405020304" pitchFamily="18" charset="0"/>
              </a:rPr>
              <a:t>II. </a:t>
            </a:r>
            <a:r>
              <a:rPr lang="en-US" sz="3200" b="1" i="0" dirty="0" err="1">
                <a:solidFill>
                  <a:srgbClr val="000000"/>
                </a:solidFill>
                <a:effectLst/>
                <a:latin typeface="Times New Roman" panose="02020603050405020304" pitchFamily="18" charset="0"/>
                <a:cs typeface="Times New Roman" panose="02020603050405020304" pitchFamily="18" charset="0"/>
              </a:rPr>
              <a:t>Thực</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hành</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viết</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theo</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các</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bước</a:t>
            </a:r>
            <a:endParaRPr lang="en-US" sz="3200" b="1" i="0" dirty="0">
              <a:solidFill>
                <a:srgbClr val="000000"/>
              </a:solidFill>
              <a:effectLst/>
              <a:latin typeface="Times New Roman" panose="02020603050405020304" pitchFamily="18" charset="0"/>
              <a:cs typeface="Times New Roman" panose="02020603050405020304" pitchFamily="18" charset="0"/>
            </a:endParaRPr>
          </a:p>
          <a:p>
            <a:pPr algn="just"/>
            <a:r>
              <a:rPr lang="en-US" sz="3200" b="1" dirty="0">
                <a:solidFill>
                  <a:srgbClr val="000000"/>
                </a:solidFill>
                <a:latin typeface="Times New Roman" panose="02020603050405020304" pitchFamily="18" charset="0"/>
                <a:cs typeface="Times New Roman" panose="02020603050405020304" pitchFamily="18" charset="0"/>
              </a:rPr>
              <a:t>2. </a:t>
            </a:r>
            <a:r>
              <a:rPr lang="en-US" sz="3200" b="1" dirty="0" err="1">
                <a:solidFill>
                  <a:srgbClr val="000000"/>
                </a:solidFill>
                <a:latin typeface="Times New Roman" panose="02020603050405020304" pitchFamily="18" charset="0"/>
                <a:cs typeface="Times New Roman" panose="02020603050405020304" pitchFamily="18" charset="0"/>
              </a:rPr>
              <a:t>Viết</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bài</a:t>
            </a:r>
            <a:endParaRPr lang="en-US" sz="3200" b="1" i="0" dirty="0">
              <a:solidFill>
                <a:srgbClr val="000000"/>
              </a:solidFill>
              <a:effectLst/>
              <a:latin typeface="Times New Roman" panose="02020603050405020304" pitchFamily="18" charset="0"/>
              <a:cs typeface="Times New Roman" panose="02020603050405020304" pitchFamily="18" charset="0"/>
            </a:endParaRPr>
          </a:p>
          <a:p>
            <a:pPr algn="just"/>
            <a:r>
              <a:rPr lang="vi-VN" sz="3200" b="0" i="0" dirty="0">
                <a:solidFill>
                  <a:srgbClr val="000000"/>
                </a:solidFill>
                <a:effectLst/>
                <a:latin typeface="+mj-lt"/>
              </a:rPr>
              <a:t>Khi </a:t>
            </a:r>
            <a:r>
              <a:rPr lang="vi-VN" sz="3200" b="0" i="0" dirty="0">
                <a:effectLst/>
                <a:latin typeface="+mj-lt"/>
              </a:rPr>
              <a:t>viết bài, các em cần lưu ý:</a:t>
            </a:r>
          </a:p>
          <a:p>
            <a:pPr algn="just"/>
            <a:r>
              <a:rPr lang="vi-VN" sz="3200" b="0" i="0" dirty="0">
                <a:effectLst/>
                <a:latin typeface="+mj-lt"/>
              </a:rPr>
              <a:t>- Bám sát dàn ý đề viết đoạn.</a:t>
            </a:r>
          </a:p>
          <a:p>
            <a:pPr algn="just"/>
            <a:r>
              <a:rPr lang="vi-VN" sz="3200" b="0" i="0" dirty="0">
                <a:effectLst/>
                <a:latin typeface="+mj-lt"/>
              </a:rPr>
              <a:t>- Thể hiện được cảm xúc chân thành của em về nội dung và hình thức trữ tình độc đáo của bài thơ.</a:t>
            </a:r>
          </a:p>
          <a:p>
            <a:pPr algn="just"/>
            <a:r>
              <a:rPr lang="vi-VN" sz="3200" b="0" i="0" dirty="0">
                <a:effectLst/>
                <a:latin typeface="+mj-lt"/>
              </a:rPr>
              <a:t>- Trình bày đúng </a:t>
            </a:r>
            <a:r>
              <a:rPr lang="vi-VN" sz="3200" b="0" i="0" dirty="0">
                <a:solidFill>
                  <a:srgbClr val="000000"/>
                </a:solidFill>
                <a:effectLst/>
                <a:latin typeface="+mj-lt"/>
              </a:rPr>
              <a:t>hình thức của đoạn văn: viết lùi đầu dòng từ đầu tiên của đoạn văn và chữ cái đầu của từ đó phải viết hoa; kết thúc đoạn văn bằng một dấu chấm câu. Các câu trong đoạn cần tập trung vào chủ đề chung, giữa các câu có sự liên kết. Đoạn văn khoảng 7 - 10 câu.</a:t>
            </a:r>
          </a:p>
        </p:txBody>
      </p:sp>
    </p:spTree>
    <p:extLst>
      <p:ext uri="{BB962C8B-B14F-4D97-AF65-F5344CB8AC3E}">
        <p14:creationId xmlns:p14="http://schemas.microsoft.com/office/powerpoint/2010/main" val="3094586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03810" name="TextBox 4"/>
          <p:cNvSpPr txBox="1">
            <a:spLocks noChangeArrowheads="1"/>
          </p:cNvSpPr>
          <p:nvPr/>
        </p:nvSpPr>
        <p:spPr bwMode="auto">
          <a:xfrm>
            <a:off x="361950" y="-22372"/>
            <a:ext cx="11468100" cy="1446550"/>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VIẾT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Viết</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đoạn</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văn</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ghi</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lai</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cảm</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xúc</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của</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em</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về</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một</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bài</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thơ</a:t>
            </a:r>
            <a:endPar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có</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yếu</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tố</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tự</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sự</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và</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miêu</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tả</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p>
        </p:txBody>
      </p:sp>
      <p:sp>
        <p:nvSpPr>
          <p:cNvPr id="503811" name="Rectangle 5"/>
          <p:cNvSpPr>
            <a:spLocks noChangeArrowheads="1"/>
          </p:cNvSpPr>
          <p:nvPr/>
        </p:nvSpPr>
        <p:spPr bwMode="auto">
          <a:xfrm>
            <a:off x="692150" y="1452563"/>
            <a:ext cx="10766424" cy="461665"/>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400" b="1" i="1" dirty="0">
                <a:solidFill>
                  <a:srgbClr val="0D0D0D"/>
                </a:solidFill>
                <a:latin typeface="Times New Roman" pitchFamily="18" charset="0"/>
                <a:ea typeface="MS Mincho" pitchFamily="49" charset="-128"/>
                <a:cs typeface="Arial" charset="0"/>
              </a:rPr>
              <a:t>II. </a:t>
            </a:r>
            <a:r>
              <a:rPr lang="en-US" sz="2400" b="1" i="1" dirty="0" err="1">
                <a:solidFill>
                  <a:srgbClr val="0D0D0D"/>
                </a:solidFill>
                <a:latin typeface="Times New Roman" pitchFamily="18" charset="0"/>
                <a:ea typeface="MS Mincho" pitchFamily="49" charset="-128"/>
                <a:cs typeface="Arial" charset="0"/>
              </a:rPr>
              <a:t>Thực</a:t>
            </a:r>
            <a:r>
              <a:rPr lang="en-US" sz="2400" b="1" i="1" dirty="0">
                <a:solidFill>
                  <a:srgbClr val="0D0D0D"/>
                </a:solidFill>
                <a:latin typeface="Times New Roman" pitchFamily="18" charset="0"/>
                <a:ea typeface="MS Mincho" pitchFamily="49" charset="-128"/>
                <a:cs typeface="Arial" charset="0"/>
              </a:rPr>
              <a:t> </a:t>
            </a:r>
            <a:r>
              <a:rPr lang="en-US" sz="2400" b="1" i="1" dirty="0" err="1">
                <a:solidFill>
                  <a:srgbClr val="0D0D0D"/>
                </a:solidFill>
                <a:latin typeface="Times New Roman" pitchFamily="18" charset="0"/>
                <a:ea typeface="MS Mincho" pitchFamily="49" charset="-128"/>
                <a:cs typeface="Arial" charset="0"/>
              </a:rPr>
              <a:t>hành</a:t>
            </a:r>
            <a:r>
              <a:rPr lang="en-US" sz="2400" b="1" i="1" dirty="0">
                <a:solidFill>
                  <a:srgbClr val="0D0D0D"/>
                </a:solidFill>
                <a:latin typeface="Times New Roman" pitchFamily="18" charset="0"/>
                <a:ea typeface="MS Mincho" pitchFamily="49" charset="-128"/>
                <a:cs typeface="Arial" charset="0"/>
              </a:rPr>
              <a:t> </a:t>
            </a:r>
            <a:r>
              <a:rPr lang="en-US" sz="2400" b="1" i="1" dirty="0" err="1">
                <a:solidFill>
                  <a:srgbClr val="0D0D0D"/>
                </a:solidFill>
                <a:latin typeface="Times New Roman" pitchFamily="18" charset="0"/>
                <a:ea typeface="MS Mincho" pitchFamily="49" charset="-128"/>
                <a:cs typeface="Arial" charset="0"/>
              </a:rPr>
              <a:t>viết</a:t>
            </a:r>
            <a:r>
              <a:rPr lang="en-US" sz="2400" b="1" i="1" dirty="0">
                <a:solidFill>
                  <a:srgbClr val="0D0D0D"/>
                </a:solidFill>
                <a:latin typeface="Times New Roman" pitchFamily="18" charset="0"/>
                <a:ea typeface="MS Mincho" pitchFamily="49" charset="-128"/>
                <a:cs typeface="Arial" charset="0"/>
              </a:rPr>
              <a:t> </a:t>
            </a:r>
            <a:r>
              <a:rPr lang="en-US" sz="2400" b="1" i="1" dirty="0" err="1">
                <a:solidFill>
                  <a:srgbClr val="0D0D0D"/>
                </a:solidFill>
                <a:latin typeface="Times New Roman" pitchFamily="18" charset="0"/>
                <a:ea typeface="MS Mincho" pitchFamily="49" charset="-128"/>
                <a:cs typeface="Arial" charset="0"/>
              </a:rPr>
              <a:t>theo</a:t>
            </a:r>
            <a:r>
              <a:rPr lang="en-US" sz="2400" b="1" i="1" dirty="0">
                <a:solidFill>
                  <a:srgbClr val="0D0D0D"/>
                </a:solidFill>
                <a:latin typeface="Times New Roman" pitchFamily="18" charset="0"/>
                <a:ea typeface="MS Mincho" pitchFamily="49" charset="-128"/>
                <a:cs typeface="Arial" charset="0"/>
              </a:rPr>
              <a:t> </a:t>
            </a:r>
            <a:r>
              <a:rPr lang="en-US" sz="2400" b="1" i="1" dirty="0" err="1">
                <a:solidFill>
                  <a:srgbClr val="0D0D0D"/>
                </a:solidFill>
                <a:latin typeface="Times New Roman" pitchFamily="18" charset="0"/>
                <a:ea typeface="MS Mincho" pitchFamily="49" charset="-128"/>
                <a:cs typeface="Arial" charset="0"/>
              </a:rPr>
              <a:t>các</a:t>
            </a:r>
            <a:r>
              <a:rPr lang="en-US" sz="2400" b="1" i="1" dirty="0">
                <a:solidFill>
                  <a:srgbClr val="0D0D0D"/>
                </a:solidFill>
                <a:latin typeface="Times New Roman" pitchFamily="18" charset="0"/>
                <a:ea typeface="MS Mincho" pitchFamily="49" charset="-128"/>
                <a:cs typeface="Arial" charset="0"/>
              </a:rPr>
              <a:t> </a:t>
            </a:r>
            <a:r>
              <a:rPr lang="en-US" sz="2400" b="1" i="1" dirty="0" err="1">
                <a:solidFill>
                  <a:srgbClr val="0D0D0D"/>
                </a:solidFill>
                <a:latin typeface="Times New Roman" pitchFamily="18" charset="0"/>
                <a:ea typeface="MS Mincho" pitchFamily="49" charset="-128"/>
                <a:cs typeface="Arial" charset="0"/>
              </a:rPr>
              <a:t>bước</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graphicFrame>
        <p:nvGraphicFramePr>
          <p:cNvPr id="11" name="Diagram 10">
            <a:extLst>
              <a:ext uri="{FF2B5EF4-FFF2-40B4-BE49-F238E27FC236}">
                <a16:creationId xmlns:a16="http://schemas.microsoft.com/office/drawing/2014/main" id="{57AC283D-0123-45DC-BEF6-048A4D6B8A98}"/>
              </a:ext>
            </a:extLst>
          </p:cNvPr>
          <p:cNvGraphicFramePr/>
          <p:nvPr/>
        </p:nvGraphicFramePr>
        <p:xfrm>
          <a:off x="828619" y="1807928"/>
          <a:ext cx="8908415" cy="42976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046267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3811"/>
                                        </p:tgtEl>
                                        <p:attrNameLst>
                                          <p:attrName>style.visibility</p:attrName>
                                        </p:attrNameLst>
                                      </p:cBhvr>
                                      <p:to>
                                        <p:strVal val="visible"/>
                                      </p:to>
                                    </p:set>
                                    <p:animEffect transition="in" filter="barn(inVertical)">
                                      <p:cBhvr>
                                        <p:cTn id="7" dur="500"/>
                                        <p:tgtEl>
                                          <p:spTgt spid="5038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1" grpId="0"/>
      <p:bldGraphic spid="11"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655" y="164630"/>
            <a:ext cx="11619186" cy="6986528"/>
          </a:xfrm>
          <a:prstGeom prst="rect">
            <a:avLst/>
          </a:prstGeom>
        </p:spPr>
        <p:txBody>
          <a:bodyPr wrap="square">
            <a:spAutoFit/>
          </a:bodyPr>
          <a:lstStyle/>
          <a:p>
            <a:pPr algn="just"/>
            <a:r>
              <a:rPr lang="en-US" sz="2400" i="1"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Nhan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đề</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Chuyện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cổ</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tích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về</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loài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người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của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Xuân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Quỳnh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đã</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gợi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nhắc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người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đọc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nhớ</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về</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những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câu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chuyện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cổ</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tích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thường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kể</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về</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một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thời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đại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xa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xưa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ngày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trước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Khi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đọc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phẩm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người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đọc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cảm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thấy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cách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lý</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giải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nguồn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gốc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loài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người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của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giả</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thật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thú</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vị</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Dưới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hình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thức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một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bài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thơ</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nhưng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phẩm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lại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giàu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tính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tự</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sự</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giống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như</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một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câu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chuyện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được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kể</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lại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theo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trình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tự</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thời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gian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Trước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hết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giả</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khẳng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định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trời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sinh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ra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trước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tiên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trẻ</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em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Sau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đó</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để</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trẻ</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em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có</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được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một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môi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trường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sống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thật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tốt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mới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có</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sự</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ra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đời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của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những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sự</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vật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khác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trên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trái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đất</a:t>
            </a:r>
            <a:r>
              <a:rPr lang="en-US" sz="2800" dirty="0">
                <a:latin typeface="Times New Roman" panose="02020603050405020304" pitchFamily="18" charset="0"/>
                <a:ea typeface="Calibri" panose="020F0502020204030204" pitchFamily="34" charset="0"/>
              </a:rPr>
              <a:t>. Ở </a:t>
            </a:r>
            <a:r>
              <a:rPr lang="en-US" sz="2800" dirty="0" err="1">
                <a:latin typeface="Times New Roman" panose="02020603050405020304" pitchFamily="18" charset="0"/>
                <a:ea typeface="Calibri" panose="020F0502020204030204" pitchFamily="34" charset="0"/>
              </a:rPr>
              <a:t>đây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thơ</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đã</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sử</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dụng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những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hình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ảnh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miêu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tả</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sinh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động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để</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giúp</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người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đọc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hiểu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hơn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về</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sự</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ra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đời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của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thiên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nhiên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Kế</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tiếp</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sự</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ra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đời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của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mẹ</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giúp</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trẻ</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em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cần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có</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tình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yêu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thương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sự</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chăm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sóc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được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sinh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ra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để</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giáo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dục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trẻ</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em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về</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những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giá</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trị</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truyền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thống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đạo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đức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tốt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đẹp</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Còn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bố</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được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sinh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ra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để</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dạy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trẻ</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em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thêm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hiểu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biết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trưởng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thành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Cuối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cùng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trường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lớp</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nơi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trẻ</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em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đến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để</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học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tập</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vui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chơi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còn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thấy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giáo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người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dạy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dỗ</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trẻ</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em</a:t>
            </a:r>
            <a:r>
              <a:rPr lang="en-US" sz="2800" dirty="0">
                <a:latin typeface="Times New Roman" panose="02020603050405020304" pitchFamily="18" charset="0"/>
                <a:ea typeface="Calibri" panose="020F0502020204030204" pitchFamily="34" charset="0"/>
              </a:rPr>
              <a:t> ở </a:t>
            </a:r>
            <a:r>
              <a:rPr lang="en-US" sz="2800" dirty="0" err="1">
                <a:latin typeface="Times New Roman" panose="02020603050405020304" pitchFamily="18" charset="0"/>
                <a:ea typeface="Calibri" panose="020F0502020204030204" pitchFamily="34" charset="0"/>
              </a:rPr>
              <a:t>đó</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Có</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thể</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khẳng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định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với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bài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thơ</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này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Xuân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Quỳnh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muốn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gửi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gắm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tình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yêu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Quỳnh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a:t>
            </a:r>
          </a:p>
          <a:p>
            <a:pPr algn="just"/>
            <a:endParaRPr lang="en-US" sz="2800" dirty="0"/>
          </a:p>
        </p:txBody>
      </p:sp>
    </p:spTree>
    <p:extLst>
      <p:ext uri="{BB962C8B-B14F-4D97-AF65-F5344CB8AC3E}">
        <p14:creationId xmlns:p14="http://schemas.microsoft.com/office/powerpoint/2010/main" val="2003248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03810" name="TextBox 4"/>
          <p:cNvSpPr txBox="1">
            <a:spLocks noChangeArrowheads="1"/>
          </p:cNvSpPr>
          <p:nvPr/>
        </p:nvSpPr>
        <p:spPr bwMode="auto">
          <a:xfrm>
            <a:off x="528636" y="81890"/>
            <a:ext cx="11468100" cy="1015663"/>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VIẾT</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Viết</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đoạn</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văn</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ghi</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lai</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cảm</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xúc</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của</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em</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về</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một</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bài</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thơ</a:t>
            </a:r>
            <a:r>
              <a:rPr lang="en-US" sz="28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có</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yếu</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tố</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tự</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sự</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và</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miêu</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tả</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p>
        </p:txBody>
      </p:sp>
      <p:sp>
        <p:nvSpPr>
          <p:cNvPr id="503811" name="Rectangle 5"/>
          <p:cNvSpPr>
            <a:spLocks noChangeArrowheads="1"/>
          </p:cNvSpPr>
          <p:nvPr/>
        </p:nvSpPr>
        <p:spPr bwMode="auto">
          <a:xfrm>
            <a:off x="996950" y="1300163"/>
            <a:ext cx="2505045" cy="483017"/>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1.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Yêu</a:t>
            </a: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cầu</a:t>
            </a: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chung</a:t>
            </a: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a:t>
            </a:r>
            <a:endPar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aphicFrame>
        <p:nvGraphicFramePr>
          <p:cNvPr id="4" name="Diagram 3">
            <a:extLst>
              <a:ext uri="{FF2B5EF4-FFF2-40B4-BE49-F238E27FC236}">
                <a16:creationId xmlns:a16="http://schemas.microsoft.com/office/drawing/2014/main" id="{CA870266-E5A6-45F4-8768-38419B5D0D54}"/>
              </a:ext>
            </a:extLst>
          </p:cNvPr>
          <p:cNvGraphicFramePr/>
          <p:nvPr/>
        </p:nvGraphicFramePr>
        <p:xfrm>
          <a:off x="761999" y="1688386"/>
          <a:ext cx="11001375" cy="45798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102231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3811"/>
                                        </p:tgtEl>
                                        <p:attrNameLst>
                                          <p:attrName>style.visibility</p:attrName>
                                        </p:attrNameLst>
                                      </p:cBhvr>
                                      <p:to>
                                        <p:strVal val="visible"/>
                                      </p:to>
                                    </p:set>
                                    <p:animEffect transition="in" filter="barn(inVertical)">
                                      <p:cBhvr>
                                        <p:cTn id="7" dur="500"/>
                                        <p:tgtEl>
                                          <p:spTgt spid="5038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1" grpId="0"/>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03810" name="TextBox 4"/>
          <p:cNvSpPr txBox="1">
            <a:spLocks noChangeArrowheads="1"/>
          </p:cNvSpPr>
          <p:nvPr/>
        </p:nvSpPr>
        <p:spPr bwMode="auto">
          <a:xfrm>
            <a:off x="361950" y="87356"/>
            <a:ext cx="11468100" cy="1446550"/>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VIẾT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Viết</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đoạn</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văn</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ghi</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lai</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cảm</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xúc</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của</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em</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về</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một</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bài</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thơ</a:t>
            </a:r>
            <a:endPar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có</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yếu</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tố</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tự</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sự</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và</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miêu</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tả</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p>
        </p:txBody>
      </p:sp>
      <p:sp>
        <p:nvSpPr>
          <p:cNvPr id="503811" name="Rectangle 5"/>
          <p:cNvSpPr>
            <a:spLocks noChangeArrowheads="1"/>
          </p:cNvSpPr>
          <p:nvPr/>
        </p:nvSpPr>
        <p:spPr bwMode="auto">
          <a:xfrm>
            <a:off x="692150" y="1452563"/>
            <a:ext cx="10766424" cy="461665"/>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II.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Thực</a:t>
            </a: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hành</a:t>
            </a: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viết</a:t>
            </a: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theo</a:t>
            </a: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các</a:t>
            </a:r>
            <a:r>
              <a:rPr kumimoji="0" lang="en-US" sz="2400" b="1" i="1" u="none" strike="noStrike" kern="1200" cap="none" spc="0" normalizeH="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noProof="0" dirty="0" err="1">
                <a:ln>
                  <a:noFill/>
                </a:ln>
                <a:solidFill>
                  <a:srgbClr val="0D0D0D"/>
                </a:solidFill>
                <a:effectLst/>
                <a:uLnTx/>
                <a:uFillTx/>
                <a:latin typeface="Times New Roman" pitchFamily="18" charset="0"/>
                <a:ea typeface="MS Mincho" pitchFamily="49" charset="-128"/>
                <a:cs typeface="Arial" charset="0"/>
              </a:rPr>
              <a:t>bước</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graphicFrame>
        <p:nvGraphicFramePr>
          <p:cNvPr id="11" name="Diagram 10">
            <a:extLst>
              <a:ext uri="{FF2B5EF4-FFF2-40B4-BE49-F238E27FC236}">
                <a16:creationId xmlns:a16="http://schemas.microsoft.com/office/drawing/2014/main" id="{57AC283D-0123-45DC-BEF6-048A4D6B8A98}"/>
              </a:ext>
            </a:extLst>
          </p:cNvPr>
          <p:cNvGraphicFramePr/>
          <p:nvPr/>
        </p:nvGraphicFramePr>
        <p:xfrm>
          <a:off x="828619" y="1807928"/>
          <a:ext cx="8908415" cy="42976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700096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3811"/>
                                        </p:tgtEl>
                                        <p:attrNameLst>
                                          <p:attrName>style.visibility</p:attrName>
                                        </p:attrNameLst>
                                      </p:cBhvr>
                                      <p:to>
                                        <p:strVal val="visible"/>
                                      </p:to>
                                    </p:set>
                                    <p:animEffect transition="in" filter="barn(inVertical)">
                                      <p:cBhvr>
                                        <p:cTn id="7" dur="500"/>
                                        <p:tgtEl>
                                          <p:spTgt spid="5038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1" grpId="0"/>
      <p:bldGraphic spid="11"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1000760" y="566219"/>
            <a:ext cx="10190480" cy="5478423"/>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386840" algn="l"/>
              </a:tabLst>
              <a:defRPr/>
            </a:pPr>
            <a:endParaRPr kumimoji="0" lang="en-US" sz="10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000" b="1"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Nhiệm</a:t>
            </a: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1"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vụ</a:t>
            </a: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1"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Hãy</a:t>
            </a: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1"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đọc</a:t>
            </a: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1"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bài</a:t>
            </a: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1"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viết</a:t>
            </a: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1"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của</a:t>
            </a: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1"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mình</a:t>
            </a: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1"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và</a:t>
            </a: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1"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hoàn</a:t>
            </a: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1"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chỉnh</a:t>
            </a: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1"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bài</a:t>
            </a: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1"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viết</a:t>
            </a: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1"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bằng</a:t>
            </a: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1"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cách</a:t>
            </a: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1"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trả</a:t>
            </a: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1"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lời</a:t>
            </a: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1"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các</a:t>
            </a: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1"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câu</a:t>
            </a: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1"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hỏi</a:t>
            </a: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1"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sau</a:t>
            </a: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a:t>
            </a:r>
            <a:endPar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1.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Đoạn</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văn</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em</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viết</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đã</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giới</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thiệu</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nhan</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đề</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bài</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thơ</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tên</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tác</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giả</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và</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nêu</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cảm</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xúc</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chung</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của</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người</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viết</a:t>
            </a:r>
            <a:r>
              <a:rPr kumimoji="0" lang="en-US" sz="2000" b="0" i="1"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a:t>
            </a:r>
            <a:endPar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a:t>
            </a:r>
            <a:endPar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2.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Nội</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dung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đoạn</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văn</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em</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viết</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đã</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nêu</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và</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đánh</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giá</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ý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nghĩa</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của</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các</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chi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tiết</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mang</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tính</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tự</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sự</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và</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miêu</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tả</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trong</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bài</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thơ</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chưa</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endPar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3.Em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có</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dùng</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những</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từ</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ngữ</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thể</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hiện</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được</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cảm</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xúc</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của</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mình</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về</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bài</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thơ</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chưa</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a:t>
            </a:r>
            <a:endPar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a:t>
            </a:r>
            <a:endPar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4.Có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nên</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bổ</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sung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nội</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dung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cho</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bài</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viết</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không</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Nếu</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có</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hãy</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viết</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rõ</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ý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cần</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bổ</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sung.)</a:t>
            </a:r>
            <a:endPar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a:t>
            </a:r>
            <a:endPar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5.Có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nên</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lược</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bỏ</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các</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câu</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trong</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bài</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viết</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không</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Nếu</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có</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hãy</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viết</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rõ</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câu</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hay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đoạn</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cần</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lược</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bỏ</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a:t>
            </a:r>
            <a:endPar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a:t>
            </a:r>
            <a:endPar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6.Bài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viết</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có</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mắc</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lỗi</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chính</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tả</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hay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lỗi</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diễn</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đạt</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không</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Nếu</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có</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hãy</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viết</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rõ</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các</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mắc</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lỗi</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chính</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tả</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hay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lỗi</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diễn</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đạt</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cần</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sửa</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chữa</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a:t>
            </a:r>
            <a:endPar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a:t>
            </a:r>
            <a:endPar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endParaRPr>
          </a:p>
        </p:txBody>
      </p:sp>
      <p:sp>
        <p:nvSpPr>
          <p:cNvPr id="8" name="TextBox 7">
            <a:extLst>
              <a:ext uri="{FF2B5EF4-FFF2-40B4-BE49-F238E27FC236}">
                <a16:creationId xmlns:a16="http://schemas.microsoft.com/office/drawing/2014/main" id="{7160F2F6-AAEE-48A3-AA06-EFA80F0EA3FA}"/>
              </a:ext>
            </a:extLst>
          </p:cNvPr>
          <p:cNvSpPr txBox="1"/>
          <p:nvPr/>
        </p:nvSpPr>
        <p:spPr>
          <a:xfrm>
            <a:off x="3048000" y="42999"/>
            <a:ext cx="609600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Arial" charset="0"/>
              </a:rPr>
              <a:t>PHIẾU CHỈNH SỬA BÀI VIẾT</a:t>
            </a:r>
          </a:p>
        </p:txBody>
      </p:sp>
    </p:spTree>
    <p:extLst>
      <p:ext uri="{BB962C8B-B14F-4D97-AF65-F5344CB8AC3E}">
        <p14:creationId xmlns:p14="http://schemas.microsoft.com/office/powerpoint/2010/main" val="577811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297"/>
            <a:ext cx="12193057" cy="6858594"/>
          </a:xfrm>
          <a:prstGeom prst="rect">
            <a:avLst/>
          </a:prstGeom>
        </p:spPr>
      </p:pic>
      <p:sp>
        <p:nvSpPr>
          <p:cNvPr id="185345" name="Rectangle 3"/>
          <p:cNvSpPr>
            <a:spLocks noChangeArrowheads="1"/>
          </p:cNvSpPr>
          <p:nvPr/>
        </p:nvSpPr>
        <p:spPr bwMode="auto">
          <a:xfrm>
            <a:off x="4859338" y="89916"/>
            <a:ext cx="3482043" cy="830997"/>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w="12700">
                  <a:solidFill>
                    <a:srgbClr val="454545">
                      <a:lumMod val="75000"/>
                    </a:srgbClr>
                  </a:solidFill>
                  <a:prstDash val="solid"/>
                </a:ln>
                <a:pattFill prst="dkUpDiag">
                  <a:fgClr>
                    <a:srgbClr val="454545"/>
                  </a:fgClr>
                  <a:bgClr>
                    <a:srgbClr val="454545">
                      <a:lumMod val="20000"/>
                      <a:lumOff val="80000"/>
                    </a:srgbClr>
                  </a:bgClr>
                </a:pattFill>
                <a:effectLst>
                  <a:outerShdw dist="38100" dir="2640000" algn="bl" rotWithShape="0">
                    <a:srgbClr val="454545">
                      <a:lumMod val="75000"/>
                    </a:srgbClr>
                  </a:outerShdw>
                </a:effectLst>
                <a:uLnTx/>
                <a:uFillTx/>
                <a:latin typeface="Times New Roman" pitchFamily="18" charset="0"/>
                <a:ea typeface="+mn-ea"/>
                <a:cs typeface="Times New Roman" pitchFamily="18" charset="0"/>
              </a:rPr>
              <a:t>VẬN DỤNG</a:t>
            </a:r>
            <a:endParaRPr kumimoji="0" lang="en-US" sz="4800" b="1" i="0" u="none" strike="noStrike" kern="1200" cap="none" spc="0" normalizeH="0" baseline="0" noProof="0" dirty="0">
              <a:ln w="12700">
                <a:solidFill>
                  <a:srgbClr val="454545">
                    <a:lumMod val="75000"/>
                  </a:srgbClr>
                </a:solidFill>
                <a:prstDash val="solid"/>
              </a:ln>
              <a:pattFill prst="dkUpDiag">
                <a:fgClr>
                  <a:srgbClr val="454545"/>
                </a:fgClr>
                <a:bgClr>
                  <a:srgbClr val="454545">
                    <a:lumMod val="20000"/>
                    <a:lumOff val="80000"/>
                  </a:srgbClr>
                </a:bgClr>
              </a:pattFill>
              <a:effectLst>
                <a:outerShdw dist="38100" dir="2640000" algn="bl" rotWithShape="0">
                  <a:srgbClr val="454545">
                    <a:lumMod val="75000"/>
                  </a:srgbClr>
                </a:outerShdw>
              </a:effectLst>
              <a:uLnTx/>
              <a:uFillTx/>
              <a:latin typeface="Calibri" pitchFamily="34" charset="0"/>
              <a:ea typeface="+mn-ea"/>
              <a:cs typeface="Arial" charset="0"/>
            </a:endParaRPr>
          </a:p>
        </p:txBody>
      </p:sp>
      <p:pic>
        <p:nvPicPr>
          <p:cNvPr id="8" name="Picture 7"/>
          <p:cNvPicPr>
            <a:picLocks noChangeAspect="1"/>
          </p:cNvPicPr>
          <p:nvPr/>
        </p:nvPicPr>
        <p:blipFill>
          <a:blip r:embed="rId3"/>
          <a:srcRect/>
          <a:stretch>
            <a:fillRect/>
          </a:stretch>
        </p:blipFill>
        <p:spPr bwMode="auto">
          <a:xfrm>
            <a:off x="228600" y="4403725"/>
            <a:ext cx="2257425" cy="2257425"/>
          </a:xfrm>
          <a:prstGeom prst="ellipse">
            <a:avLst/>
          </a:prstGeom>
          <a:ln>
            <a:noFill/>
          </a:ln>
          <a:effectLst>
            <a:softEdge rad="112500"/>
          </a:effectLst>
        </p:spPr>
      </p:pic>
      <p:sp>
        <p:nvSpPr>
          <p:cNvPr id="10" name="Callout: Bent Line with Accent Bar 9">
            <a:extLst>
              <a:ext uri="{FF2B5EF4-FFF2-40B4-BE49-F238E27FC236}">
                <a16:creationId xmlns:a16="http://schemas.microsoft.com/office/drawing/2014/main" id="{796E739F-9A2D-40B4-97D8-AB259B8BCB48}"/>
              </a:ext>
            </a:extLst>
          </p:cNvPr>
          <p:cNvSpPr/>
          <p:nvPr/>
        </p:nvSpPr>
        <p:spPr>
          <a:xfrm>
            <a:off x="3405394" y="1961322"/>
            <a:ext cx="7766189" cy="4320209"/>
          </a:xfrm>
          <a:prstGeom prst="accentCallout2">
            <a:avLst>
              <a:gd name="adj1" fmla="val 18750"/>
              <a:gd name="adj2" fmla="val -8333"/>
              <a:gd name="adj3" fmla="val 18750"/>
              <a:gd name="adj4" fmla="val -16667"/>
              <a:gd name="adj5" fmla="val 88537"/>
              <a:gd name="adj6" fmla="val -39583"/>
            </a:avLst>
          </a:prstGeom>
        </p:spPr>
        <p:style>
          <a:lnRef idx="1">
            <a:schemeClr val="accent6"/>
          </a:lnRef>
          <a:fillRef idx="2">
            <a:schemeClr val="accent6"/>
          </a:fillRef>
          <a:effectRef idx="1">
            <a:schemeClr val="accent6"/>
          </a:effectRef>
          <a:fontRef idx="minor">
            <a:schemeClr val="dk1"/>
          </a:fontRef>
        </p:style>
        <p:txBody>
          <a:bodyPr rtlCol="0" anchor="ctr"/>
          <a:lstStyle/>
          <a:p>
            <a:pPr marL="457200" indent="-457200" algn="just">
              <a:spcAft>
                <a:spcPts val="0"/>
              </a:spcAft>
              <a:buFontTx/>
              <a:buChar char="-"/>
              <a:tabLst>
                <a:tab pos="90170" algn="l"/>
                <a:tab pos="180340" algn="l"/>
              </a:tabLst>
            </a:pPr>
            <a:r>
              <a:rPr lang="en-US" sz="2800" dirty="0" err="1">
                <a:latin typeface="Times New Roman" panose="02020603050405020304" pitchFamily="18" charset="0"/>
                <a:ea typeface="Calibri" panose="020F0502020204030204" pitchFamily="34" charset="0"/>
              </a:rPr>
              <a:t>Thực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hiện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hoạt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động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cá</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nhân</a:t>
            </a:r>
            <a:r>
              <a:rPr lang="en-US" sz="2800" dirty="0">
                <a:latin typeface="Times New Roman" panose="02020603050405020304" pitchFamily="18" charset="0"/>
                <a:ea typeface="Calibri" panose="020F0502020204030204" pitchFamily="34" charset="0"/>
              </a:rPr>
              <a:t> </a:t>
            </a:r>
            <a:r>
              <a:rPr lang="vi-VN" sz="2800" dirty="0">
                <a:solidFill>
                  <a:srgbClr val="000000"/>
                </a:solidFill>
                <a:latin typeface="Times New Roman" panose="02020603050405020304" pitchFamily="18" charset="0"/>
                <a:ea typeface="Calibri" panose="020F0502020204030204" pitchFamily="34" charset="0"/>
              </a:rPr>
              <a:t>viết đoạn văn ghi lại cảm xúc về một đoạn thơ trong bài “</a:t>
            </a:r>
            <a:r>
              <a:rPr lang="vi-VN" sz="2800" i="1" dirty="0">
                <a:solidFill>
                  <a:srgbClr val="000000"/>
                </a:solidFill>
                <a:latin typeface="Times New Roman" panose="02020603050405020304" pitchFamily="18" charset="0"/>
                <a:ea typeface="Calibri" panose="020F0502020204030204" pitchFamily="34" charset="0"/>
              </a:rPr>
              <a:t>Những cánh buồm</a:t>
            </a:r>
            <a:r>
              <a:rPr lang="vi-VN" sz="2800" dirty="0">
                <a:solidFill>
                  <a:srgbClr val="000000"/>
                </a:solidFill>
                <a:latin typeface="Times New Roman" panose="02020603050405020304" pitchFamily="18" charset="0"/>
                <a:ea typeface="Calibri" panose="020F0502020204030204" pitchFamily="34" charset="0"/>
              </a:rPr>
              <a:t>” của Hoàng Trung Thông mà em yêu thích nhất.</a:t>
            </a:r>
            <a:endParaRPr lang="en-US" sz="2800" dirty="0">
              <a:solidFill>
                <a:srgbClr val="000000"/>
              </a:solidFill>
              <a:latin typeface="Times New Roman" panose="02020603050405020304" pitchFamily="18" charset="0"/>
              <a:ea typeface="Calibri" panose="020F0502020204030204" pitchFamily="34" charset="0"/>
            </a:endParaRPr>
          </a:p>
          <a:p>
            <a:pPr>
              <a:spcAft>
                <a:spcPts val="0"/>
              </a:spcAft>
            </a:pPr>
            <a:r>
              <a:rPr lang="vi-VN" sz="2800" b="1" dirty="0">
                <a:latin typeface="Times New Roman" panose="02020603050405020304" pitchFamily="18" charset="0"/>
                <a:ea typeface="Calibri" panose="020F0502020204030204" pitchFamily="34" charset="0"/>
              </a:rPr>
              <a:t>GV gơi ý. </a:t>
            </a:r>
            <a:endParaRPr lang="en-US" sz="2800" dirty="0">
              <a:latin typeface="Times New Roman" panose="02020603050405020304" pitchFamily="18" charset="0"/>
              <a:ea typeface="Times New Roman" panose="02020603050405020304" pitchFamily="18" charset="0"/>
            </a:endParaRPr>
          </a:p>
          <a:p>
            <a:pPr>
              <a:spcAft>
                <a:spcPts val="0"/>
              </a:spcAft>
            </a:pPr>
            <a:r>
              <a:rPr lang="vi-VN" sz="2800" dirty="0">
                <a:latin typeface="Times New Roman" panose="02020603050405020304" pitchFamily="18" charset="0"/>
                <a:ea typeface="Calibri" panose="020F0502020204030204" pitchFamily="34" charset="0"/>
              </a:rPr>
              <a:t>(1) Thực hiện các bước theo quy trình viết đoạn văn </a:t>
            </a:r>
            <a:r>
              <a:rPr lang="vi-VN" sz="2800" dirty="0">
                <a:solidFill>
                  <a:srgbClr val="000000"/>
                </a:solidFill>
                <a:latin typeface="Times New Roman" panose="02020603050405020304" pitchFamily="18" charset="0"/>
                <a:ea typeface="Calibri" panose="020F0502020204030204" pitchFamily="34" charset="0"/>
              </a:rPr>
              <a:t>ghi lại cảm xúc về một đoạn thơ yêu thích nhất.</a:t>
            </a:r>
            <a:endParaRPr lang="en-US" sz="2800" dirty="0">
              <a:latin typeface="Times New Roman" panose="02020603050405020304" pitchFamily="18" charset="0"/>
              <a:ea typeface="Times New Roman" panose="02020603050405020304" pitchFamily="18" charset="0"/>
            </a:endParaRPr>
          </a:p>
          <a:p>
            <a:pPr>
              <a:spcAft>
                <a:spcPts val="0"/>
              </a:spcAft>
            </a:pPr>
            <a:r>
              <a:rPr lang="vi-VN" sz="2800" dirty="0">
                <a:solidFill>
                  <a:srgbClr val="000000"/>
                </a:solidFill>
                <a:latin typeface="Times New Roman" panose="02020603050405020304" pitchFamily="18" charset="0"/>
                <a:ea typeface="Calibri" panose="020F0502020204030204" pitchFamily="34" charset="0"/>
              </a:rPr>
              <a:t>(2) Lập dàn ý trước khi viết bằng cách trả lời các câu hỏi trong phiếu học tập sau:</a:t>
            </a:r>
            <a:endParaRPr lang="en-US" sz="2800" dirty="0">
              <a:latin typeface="Times New Roman" panose="02020603050405020304" pitchFamily="18" charset="0"/>
              <a:ea typeface="Times New Roman" panose="02020603050405020304" pitchFamily="18" charset="0"/>
            </a:endParaRPr>
          </a:p>
          <a:p>
            <a:pPr marL="457200" indent="-457200" algn="just">
              <a:spcAft>
                <a:spcPts val="0"/>
              </a:spcAft>
              <a:buFontTx/>
              <a:buChar char="-"/>
              <a:tabLst>
                <a:tab pos="90170" algn="l"/>
                <a:tab pos="180340" algn="l"/>
              </a:tabLst>
            </a:pP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6631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297"/>
            <a:ext cx="12193057" cy="6858594"/>
          </a:xfrm>
          <a:prstGeom prst="rect">
            <a:avLst/>
          </a:prstGeom>
        </p:spPr>
      </p:pic>
      <p:graphicFrame>
        <p:nvGraphicFramePr>
          <p:cNvPr id="7" name="Table 6"/>
          <p:cNvGraphicFramePr>
            <a:graphicFrameLocks noGrp="1"/>
          </p:cNvGraphicFramePr>
          <p:nvPr/>
        </p:nvGraphicFramePr>
        <p:xfrm>
          <a:off x="545852" y="1007695"/>
          <a:ext cx="11100295" cy="3931920"/>
        </p:xfrm>
        <a:graphic>
          <a:graphicData uri="http://schemas.openxmlformats.org/drawingml/2006/table">
            <a:tbl>
              <a:tblPr>
                <a:tableStyleId>{8799B23B-EC83-4686-B30A-512413B5E67A}</a:tableStyleId>
              </a:tblPr>
              <a:tblGrid>
                <a:gridCol w="7366954">
                  <a:extLst>
                    <a:ext uri="{9D8B030D-6E8A-4147-A177-3AD203B41FA5}">
                      <a16:colId xmlns:a16="http://schemas.microsoft.com/office/drawing/2014/main" val="20000"/>
                    </a:ext>
                  </a:extLst>
                </a:gridCol>
                <a:gridCol w="3733341">
                  <a:extLst>
                    <a:ext uri="{9D8B030D-6E8A-4147-A177-3AD203B41FA5}">
                      <a16:colId xmlns:a16="http://schemas.microsoft.com/office/drawing/2014/main" val="20001"/>
                    </a:ext>
                  </a:extLst>
                </a:gridCol>
              </a:tblGrid>
              <a:tr h="84992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lang="vi-VN" sz="2000" u="none" strike="noStrike" dirty="0">
                          <a:effectLst/>
                          <a:latin typeface="Times New Roman" panose="02020603050405020304" pitchFamily="18" charset="0"/>
                          <a:cs typeface="Times New Roman" panose="02020603050405020304" pitchFamily="18" charset="0"/>
                        </a:rPr>
                        <a:t>Bài thơ đó có tên là gì? Tác giả là ai?</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baseline="0" dirty="0">
                          <a:ln>
                            <a:noFill/>
                          </a:ln>
                          <a:solidFill>
                            <a:schemeClr val="tx1"/>
                          </a:solidFill>
                          <a:effectLst/>
                        </a:rPr>
                        <a:t>---------------------------------------------------------------------------------------------------------------------------------------------</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a16="http://schemas.microsoft.com/office/drawing/2014/main" val="10000"/>
                  </a:ext>
                </a:extLst>
              </a:tr>
              <a:tr h="84992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lang="vi-VN" sz="2000" u="none" strike="noStrike" dirty="0">
                          <a:effectLst/>
                          <a:latin typeface="Times New Roman" panose="02020603050405020304" pitchFamily="18" charset="0"/>
                          <a:cs typeface="Times New Roman" panose="02020603050405020304" pitchFamily="18" charset="0"/>
                        </a:rPr>
                        <a:t>Nội dung của bài thơ là gì? Cảm xúc chung của em với bài thơ?</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baseline="0" dirty="0">
                          <a:ln>
                            <a:noFill/>
                          </a:ln>
                          <a:solidFill>
                            <a:schemeClr val="tx1"/>
                          </a:solidFill>
                          <a:effectLst/>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horzOverflow="overflow"/>
                </a:tc>
                <a:extLst>
                  <a:ext uri="{0D108BD9-81ED-4DB2-BD59-A6C34878D82A}">
                    <a16:rowId xmlns:a16="http://schemas.microsoft.com/office/drawing/2014/main" val="10001"/>
                  </a:ext>
                </a:extLst>
              </a:tr>
              <a:tr h="11049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lang="vi-VN" sz="2000" u="none" strike="noStrike" dirty="0">
                          <a:effectLst/>
                          <a:latin typeface="Times New Roman" panose="02020603050405020304" pitchFamily="18" charset="0"/>
                          <a:cs typeface="Times New Roman" panose="02020603050405020304" pitchFamily="18" charset="0"/>
                        </a:rPr>
                        <a:t>Các chi tiết tự sự</a:t>
                      </a:r>
                      <a:r>
                        <a:rPr lang="en-US" sz="2000" u="none" strike="noStrike" dirty="0">
                          <a:effectLst/>
                          <a:latin typeface="Times New Roman" panose="02020603050405020304" pitchFamily="18" charset="0"/>
                          <a:cs typeface="Times New Roman" panose="02020603050405020304" pitchFamily="18" charset="0"/>
                        </a:rPr>
                        <a:t> </a:t>
                      </a:r>
                      <a:r>
                        <a:rPr lang="en-US" sz="2000" u="none" strike="noStrike" dirty="0" err="1">
                          <a:effectLst/>
                          <a:latin typeface="Times New Roman" panose="02020603050405020304" pitchFamily="18" charset="0"/>
                          <a:cs typeface="Times New Roman" panose="02020603050405020304" pitchFamily="18" charset="0"/>
                        </a:rPr>
                        <a:t>và</a:t>
                      </a:r>
                      <a:r>
                        <a:rPr lang="en-US" sz="2000" u="none" strike="noStrike" baseline="0" dirty="0">
                          <a:effectLst/>
                          <a:latin typeface="Times New Roman" panose="02020603050405020304" pitchFamily="18" charset="0"/>
                          <a:cs typeface="Times New Roman" panose="02020603050405020304" pitchFamily="18" charset="0"/>
                        </a:rPr>
                        <a:t> </a:t>
                      </a:r>
                      <a:r>
                        <a:rPr lang="en-US" sz="2000" u="none" strike="noStrike" baseline="0" dirty="0" err="1">
                          <a:effectLst/>
                          <a:latin typeface="Times New Roman" panose="02020603050405020304" pitchFamily="18" charset="0"/>
                          <a:cs typeface="Times New Roman" panose="02020603050405020304" pitchFamily="18" charset="0"/>
                        </a:rPr>
                        <a:t>miêu</a:t>
                      </a:r>
                      <a:r>
                        <a:rPr lang="en-US" sz="2000" u="none" strike="noStrike" baseline="0" dirty="0">
                          <a:effectLst/>
                          <a:latin typeface="Times New Roman" panose="02020603050405020304" pitchFamily="18" charset="0"/>
                          <a:cs typeface="Times New Roman" panose="02020603050405020304" pitchFamily="18" charset="0"/>
                        </a:rPr>
                        <a:t> </a:t>
                      </a:r>
                      <a:r>
                        <a:rPr lang="en-US" sz="2000" u="none" strike="noStrike" baseline="0" dirty="0" err="1">
                          <a:effectLst/>
                          <a:latin typeface="Times New Roman" panose="02020603050405020304" pitchFamily="18" charset="0"/>
                          <a:cs typeface="Times New Roman" panose="02020603050405020304" pitchFamily="18" charset="0"/>
                        </a:rPr>
                        <a:t>tả</a:t>
                      </a:r>
                      <a:r>
                        <a:rPr lang="vi-VN" sz="2000" u="none" strike="noStrike" dirty="0">
                          <a:effectLst/>
                          <a:latin typeface="Times New Roman" panose="02020603050405020304" pitchFamily="18" charset="0"/>
                          <a:cs typeface="Times New Roman" panose="02020603050405020304" pitchFamily="18" charset="0"/>
                        </a:rPr>
                        <a:t> trong bài thơ và ý nghĩa của nó trong việc thể hiện tình cảm, cảm xúc của nhà thơ</a:t>
                      </a:r>
                      <a:r>
                        <a:rPr lang="en-US" sz="2000" u="none" strike="noStrike" dirty="0">
                          <a:effectLst/>
                          <a:latin typeface="Times New Roman" panose="02020603050405020304" pitchFamily="18" charset="0"/>
                          <a:cs typeface="Times New Roman" panose="02020603050405020304" pitchFamily="18" charset="0"/>
                        </a:rPr>
                        <a:t>.</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baseline="0" dirty="0">
                          <a:ln>
                            <a:noFill/>
                          </a:ln>
                          <a:solidFill>
                            <a:schemeClr val="tx1"/>
                          </a:solidFill>
                          <a:effectLst/>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horzOverflow="overflow"/>
                </a:tc>
                <a:extLst>
                  <a:ext uri="{0D108BD9-81ED-4DB2-BD59-A6C34878D82A}">
                    <a16:rowId xmlns:a16="http://schemas.microsoft.com/office/drawing/2014/main" val="10002"/>
                  </a:ext>
                </a:extLst>
              </a:tr>
              <a:tr h="84992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Nét</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đ</a:t>
                      </a:r>
                      <a:r>
                        <a:rPr lang="vi-VN" sz="2000" kern="1200" dirty="0">
                          <a:solidFill>
                            <a:schemeClr val="tx1"/>
                          </a:solidFill>
                          <a:effectLst/>
                          <a:latin typeface="Times New Roman" panose="02020603050405020304" pitchFamily="18" charset="0"/>
                          <a:ea typeface="+mn-ea"/>
                          <a:cs typeface="Times New Roman" panose="02020603050405020304" pitchFamily="18" charset="0"/>
                        </a:rPr>
                        <a:t>ộc đ</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áo</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trong</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cách</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t</a:t>
                      </a:r>
                      <a:r>
                        <a:rPr lang="vi-VN" sz="2000" kern="1200" dirty="0">
                          <a:solidFill>
                            <a:schemeClr val="tx1"/>
                          </a:solidFill>
                          <a:effectLst/>
                          <a:latin typeface="Times New Roman" panose="02020603050405020304" pitchFamily="18" charset="0"/>
                          <a:ea typeface="+mn-ea"/>
                          <a:cs typeface="Times New Roman" panose="02020603050405020304" pitchFamily="18" charset="0"/>
                        </a:rPr>
                        <a:t>ự sự v</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à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miêu</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t</a:t>
                      </a:r>
                      <a:r>
                        <a:rPr lang="vi-VN" sz="2000" kern="1200" dirty="0">
                          <a:solidFill>
                            <a:schemeClr val="tx1"/>
                          </a:solidFill>
                          <a:effectLst/>
                          <a:latin typeface="Times New Roman" panose="02020603050405020304" pitchFamily="18" charset="0"/>
                          <a:ea typeface="+mn-ea"/>
                          <a:cs typeface="Times New Roman" panose="02020603050405020304" pitchFamily="18" charset="0"/>
                        </a:rPr>
                        <a:t>ả </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c</a:t>
                      </a:r>
                      <a:r>
                        <a:rPr lang="vi-VN" sz="2000" kern="1200" dirty="0">
                          <a:solidFill>
                            <a:schemeClr val="tx1"/>
                          </a:solidFill>
                          <a:effectLst/>
                          <a:latin typeface="Times New Roman" panose="02020603050405020304" pitchFamily="18" charset="0"/>
                          <a:ea typeface="+mn-ea"/>
                          <a:cs typeface="Times New Roman" panose="02020603050405020304" pitchFamily="18" charset="0"/>
                        </a:rPr>
                        <a:t>ủa nh</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à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thơ</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baseline="0" dirty="0">
                          <a:ln>
                            <a:noFill/>
                          </a:ln>
                          <a:solidFill>
                            <a:schemeClr val="tx1"/>
                          </a:solidFill>
                          <a:effectLst/>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horzOverflow="overflow"/>
                </a:tc>
                <a:extLst>
                  <a:ext uri="{0D108BD9-81ED-4DB2-BD59-A6C34878D82A}">
                    <a16:rowId xmlns:a16="http://schemas.microsoft.com/office/drawing/2014/main" val="2167061896"/>
                  </a:ext>
                </a:extLst>
              </a:tr>
            </a:tbl>
          </a:graphicData>
        </a:graphic>
      </p:graphicFrame>
      <p:sp>
        <p:nvSpPr>
          <p:cNvPr id="10" name="TextBox 9">
            <a:extLst>
              <a:ext uri="{FF2B5EF4-FFF2-40B4-BE49-F238E27FC236}">
                <a16:creationId xmlns:a16="http://schemas.microsoft.com/office/drawing/2014/main" id="{00F1A308-72E1-427C-90DC-3CBED6737F29}"/>
              </a:ext>
            </a:extLst>
          </p:cNvPr>
          <p:cNvSpPr txBox="1"/>
          <p:nvPr/>
        </p:nvSpPr>
        <p:spPr>
          <a:xfrm>
            <a:off x="3291923" y="228843"/>
            <a:ext cx="6191250" cy="646331"/>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PHIẾU TÌM Ý</a:t>
            </a:r>
            <a:endPar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879736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03810" name="TextBox 4"/>
          <p:cNvSpPr txBox="1">
            <a:spLocks noChangeArrowheads="1"/>
          </p:cNvSpPr>
          <p:nvPr/>
        </p:nvSpPr>
        <p:spPr bwMode="auto">
          <a:xfrm>
            <a:off x="361950" y="22524"/>
            <a:ext cx="11468100" cy="1446550"/>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VIẾT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Viết</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đoạn</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văn</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ghi</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lai</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cảm</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xúc</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của</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em</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về</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một</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bài</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thơ</a:t>
            </a:r>
            <a:endPar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có</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yếu</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tố</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tự</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sự</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và</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miêu</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tả</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p>
        </p:txBody>
      </p:sp>
      <p:sp>
        <p:nvSpPr>
          <p:cNvPr id="503811" name="Rectangle 5"/>
          <p:cNvSpPr>
            <a:spLocks noChangeArrowheads="1"/>
          </p:cNvSpPr>
          <p:nvPr/>
        </p:nvSpPr>
        <p:spPr bwMode="auto">
          <a:xfrm>
            <a:off x="692150" y="1583188"/>
            <a:ext cx="10766424" cy="85234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2.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Phân</a:t>
            </a: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tích</a:t>
            </a: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bài</a:t>
            </a: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viết</a:t>
            </a: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tham</a:t>
            </a: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khảo:</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Cảm</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xúc</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khi</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đọc</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bài</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thơ</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Mây</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và</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sóng</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của</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Ta-go</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endPar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aphicFrame>
        <p:nvGraphicFramePr>
          <p:cNvPr id="2" name="Diagram 1">
            <a:extLst>
              <a:ext uri="{FF2B5EF4-FFF2-40B4-BE49-F238E27FC236}">
                <a16:creationId xmlns:a16="http://schemas.microsoft.com/office/drawing/2014/main" id="{A87A7501-5977-44B9-B027-FB84A098791A}"/>
              </a:ext>
            </a:extLst>
          </p:cNvPr>
          <p:cNvGraphicFramePr/>
          <p:nvPr/>
        </p:nvGraphicFramePr>
        <p:xfrm>
          <a:off x="2803524" y="2114551"/>
          <a:ext cx="8573037" cy="3333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9" name="Group 8">
            <a:extLst>
              <a:ext uri="{FF2B5EF4-FFF2-40B4-BE49-F238E27FC236}">
                <a16:creationId xmlns:a16="http://schemas.microsoft.com/office/drawing/2014/main" id="{1954CB01-8E2A-4E4C-9F88-94A2521BE7A7}"/>
              </a:ext>
            </a:extLst>
          </p:cNvPr>
          <p:cNvGrpSpPr/>
          <p:nvPr/>
        </p:nvGrpSpPr>
        <p:grpSpPr>
          <a:xfrm>
            <a:off x="250760" y="3524251"/>
            <a:ext cx="2416240" cy="2019299"/>
            <a:chOff x="1866579" y="1050003"/>
            <a:chExt cx="2225740" cy="2225503"/>
          </a:xfrm>
        </p:grpSpPr>
        <p:sp>
          <p:nvSpPr>
            <p:cNvPr id="10" name="Oval 9">
              <a:extLst>
                <a:ext uri="{FF2B5EF4-FFF2-40B4-BE49-F238E27FC236}">
                  <a16:creationId xmlns:a16="http://schemas.microsoft.com/office/drawing/2014/main" id="{BD5F7F02-26CE-4737-9B2C-DE333A36AD21}"/>
                </a:ext>
              </a:extLst>
            </p:cNvPr>
            <p:cNvSpPr/>
            <p:nvPr/>
          </p:nvSpPr>
          <p:spPr>
            <a:xfrm>
              <a:off x="1866579" y="1050003"/>
              <a:ext cx="2225740" cy="2225503"/>
            </a:xfrm>
            <a:prstGeom prst="ellipse">
              <a:avLst/>
            </a:prstGeom>
            <a:blipFill rotWithShape="0">
              <a:blip r:embed="rId9"/>
              <a:srcRect/>
              <a:stretch>
                <a:fillRect l="-18000" r="-18000"/>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Oval 4">
              <a:extLst>
                <a:ext uri="{FF2B5EF4-FFF2-40B4-BE49-F238E27FC236}">
                  <a16:creationId xmlns:a16="http://schemas.microsoft.com/office/drawing/2014/main" id="{F2319676-EDDA-40BA-80FD-74B85406D7C9}"/>
                </a:ext>
              </a:extLst>
            </p:cNvPr>
            <p:cNvSpPr txBox="1"/>
            <p:nvPr/>
          </p:nvSpPr>
          <p:spPr>
            <a:xfrm>
              <a:off x="2184764" y="1312928"/>
              <a:ext cx="1472592" cy="14314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9690" tIns="59690" rIns="59690" bIns="59690" numCol="1" spcCol="1270" anchor="ctr" anchorCtr="0">
              <a:noAutofit/>
            </a:bodyPr>
            <a:lstStyle/>
            <a:p>
              <a:pPr marL="0" marR="0" lvl="0" indent="0" algn="ctr" defTabSz="2089150" rtl="0" eaLnBrk="1" fontAlgn="base" latinLnBrk="0" hangingPunct="1">
                <a:lnSpc>
                  <a:spcPct val="90000"/>
                </a:lnSpc>
                <a:spcBef>
                  <a:spcPct val="0"/>
                </a:spcBef>
                <a:spcAft>
                  <a:spcPct val="35000"/>
                </a:spcAft>
                <a:buClrTx/>
                <a:buSzTx/>
                <a:buFontTx/>
                <a:buNone/>
                <a:tabLst/>
                <a:defRPr/>
              </a:pPr>
              <a:endParaRPr kumimoji="0" lang="en-US" sz="4700" b="0" i="0" u="none" strike="noStrike" kern="1200" cap="none" spc="0" normalizeH="0" baseline="0" noProof="0" dirty="0">
                <a:ln>
                  <a:noFill/>
                </a:ln>
                <a:solidFill>
                  <a:prstClr val="black">
                    <a:hueOff val="0"/>
                    <a:satOff val="0"/>
                    <a:lumOff val="0"/>
                    <a:alphaOff val="0"/>
                  </a:prstClr>
                </a:solidFill>
                <a:effectLst/>
                <a:uLnTx/>
                <a:uFillTx/>
                <a:latin typeface="Gill Sans MT" panose="020B0502020104020203"/>
                <a:ea typeface="+mn-ea"/>
                <a:cs typeface="+mn-cs"/>
              </a:endParaRPr>
            </a:p>
          </p:txBody>
        </p:sp>
      </p:grpSp>
      <p:sp>
        <p:nvSpPr>
          <p:cNvPr id="5" name="TextBox 4">
            <a:extLst>
              <a:ext uri="{FF2B5EF4-FFF2-40B4-BE49-F238E27FC236}">
                <a16:creationId xmlns:a16="http://schemas.microsoft.com/office/drawing/2014/main" id="{276E64EE-6C22-44FE-A5FF-E1BBA8C9780F}"/>
              </a:ext>
            </a:extLst>
          </p:cNvPr>
          <p:cNvSpPr txBox="1"/>
          <p:nvPr/>
        </p:nvSpPr>
        <p:spPr>
          <a:xfrm>
            <a:off x="250760" y="2800350"/>
            <a:ext cx="291154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0"/>
                <a:solidFill>
                  <a:srgbClr val="B71E42"/>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HOẠT ĐỘNG CÁ NHÂN</a:t>
            </a:r>
          </a:p>
        </p:txBody>
      </p:sp>
    </p:spTree>
    <p:extLst>
      <p:ext uri="{BB962C8B-B14F-4D97-AF65-F5344CB8AC3E}">
        <p14:creationId xmlns:p14="http://schemas.microsoft.com/office/powerpoint/2010/main" val="7598573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3811"/>
                                        </p:tgtEl>
                                        <p:attrNameLst>
                                          <p:attrName>style.visibility</p:attrName>
                                        </p:attrNameLst>
                                      </p:cBhvr>
                                      <p:to>
                                        <p:strVal val="visible"/>
                                      </p:to>
                                    </p:set>
                                    <p:animEffect transition="in" filter="barn(inVertical)">
                                      <p:cBhvr>
                                        <p:cTn id="7" dur="500"/>
                                        <p:tgtEl>
                                          <p:spTgt spid="503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Diagram 1">
            <a:extLst>
              <a:ext uri="{FF2B5EF4-FFF2-40B4-BE49-F238E27FC236}">
                <a16:creationId xmlns:a16="http://schemas.microsoft.com/office/drawing/2014/main" id="{A87A7501-5977-44B9-B027-FB84A098791A}"/>
              </a:ext>
            </a:extLst>
          </p:cNvPr>
          <p:cNvGraphicFramePr/>
          <p:nvPr>
            <p:extLst>
              <p:ext uri="{D42A27DB-BD31-4B8C-83A1-F6EECF244321}">
                <p14:modId xmlns:p14="http://schemas.microsoft.com/office/powerpoint/2010/main" val="3226150135"/>
              </p:ext>
            </p:extLst>
          </p:nvPr>
        </p:nvGraphicFramePr>
        <p:xfrm>
          <a:off x="2727277" y="2457093"/>
          <a:ext cx="9137716" cy="3530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9" name="Group 8">
            <a:extLst>
              <a:ext uri="{FF2B5EF4-FFF2-40B4-BE49-F238E27FC236}">
                <a16:creationId xmlns:a16="http://schemas.microsoft.com/office/drawing/2014/main" id="{1954CB01-8E2A-4E4C-9F88-94A2521BE7A7}"/>
              </a:ext>
            </a:extLst>
          </p:cNvPr>
          <p:cNvGrpSpPr/>
          <p:nvPr/>
        </p:nvGrpSpPr>
        <p:grpSpPr>
          <a:xfrm>
            <a:off x="250760" y="3524251"/>
            <a:ext cx="2416240" cy="2019299"/>
            <a:chOff x="1866579" y="1050003"/>
            <a:chExt cx="2225740" cy="2225503"/>
          </a:xfrm>
        </p:grpSpPr>
        <p:sp>
          <p:nvSpPr>
            <p:cNvPr id="10" name="Oval 9">
              <a:extLst>
                <a:ext uri="{FF2B5EF4-FFF2-40B4-BE49-F238E27FC236}">
                  <a16:creationId xmlns:a16="http://schemas.microsoft.com/office/drawing/2014/main" id="{BD5F7F02-26CE-4737-9B2C-DE333A36AD21}"/>
                </a:ext>
              </a:extLst>
            </p:cNvPr>
            <p:cNvSpPr/>
            <p:nvPr/>
          </p:nvSpPr>
          <p:spPr>
            <a:xfrm>
              <a:off x="1866579" y="1050003"/>
              <a:ext cx="2225740" cy="2225503"/>
            </a:xfrm>
            <a:prstGeom prst="ellipse">
              <a:avLst/>
            </a:prstGeom>
            <a:blipFill rotWithShape="0">
              <a:blip r:embed="rId9"/>
              <a:srcRect/>
              <a:stretch>
                <a:fillRect l="-18000" r="-18000"/>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Oval 4">
              <a:extLst>
                <a:ext uri="{FF2B5EF4-FFF2-40B4-BE49-F238E27FC236}">
                  <a16:creationId xmlns:a16="http://schemas.microsoft.com/office/drawing/2014/main" id="{F2319676-EDDA-40BA-80FD-74B85406D7C9}"/>
                </a:ext>
              </a:extLst>
            </p:cNvPr>
            <p:cNvSpPr txBox="1"/>
            <p:nvPr/>
          </p:nvSpPr>
          <p:spPr>
            <a:xfrm>
              <a:off x="2184764" y="1312928"/>
              <a:ext cx="1472592" cy="14314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9690" tIns="59690" rIns="59690" bIns="59690" numCol="1" spcCol="1270" anchor="ctr" anchorCtr="0">
              <a:noAutofit/>
            </a:bodyPr>
            <a:lstStyle/>
            <a:p>
              <a:pPr marL="0" marR="0" lvl="0" indent="0" algn="ctr" defTabSz="2089150" rtl="0" eaLnBrk="1" fontAlgn="base" latinLnBrk="0" hangingPunct="1">
                <a:lnSpc>
                  <a:spcPct val="90000"/>
                </a:lnSpc>
                <a:spcBef>
                  <a:spcPct val="0"/>
                </a:spcBef>
                <a:spcAft>
                  <a:spcPct val="35000"/>
                </a:spcAft>
                <a:buClrTx/>
                <a:buSzTx/>
                <a:buFontTx/>
                <a:buNone/>
                <a:tabLst/>
                <a:defRPr/>
              </a:pPr>
              <a:endParaRPr kumimoji="0" lang="en-US" sz="4700" b="0" i="0" u="none" strike="noStrike" kern="1200" cap="none" spc="0" normalizeH="0" baseline="0" noProof="0" dirty="0">
                <a:ln>
                  <a:noFill/>
                </a:ln>
                <a:solidFill>
                  <a:prstClr val="black">
                    <a:hueOff val="0"/>
                    <a:satOff val="0"/>
                    <a:lumOff val="0"/>
                    <a:alphaOff val="0"/>
                  </a:prstClr>
                </a:solidFill>
                <a:effectLst/>
                <a:uLnTx/>
                <a:uFillTx/>
                <a:latin typeface="Gill Sans MT" panose="020B0502020104020203"/>
                <a:ea typeface="+mn-ea"/>
                <a:cs typeface="+mn-cs"/>
              </a:endParaRPr>
            </a:p>
          </p:txBody>
        </p:sp>
      </p:grpSp>
      <p:sp>
        <p:nvSpPr>
          <p:cNvPr id="5" name="TextBox 4">
            <a:extLst>
              <a:ext uri="{FF2B5EF4-FFF2-40B4-BE49-F238E27FC236}">
                <a16:creationId xmlns:a16="http://schemas.microsoft.com/office/drawing/2014/main" id="{276E64EE-6C22-44FE-A5FF-E1BBA8C9780F}"/>
              </a:ext>
            </a:extLst>
          </p:cNvPr>
          <p:cNvSpPr txBox="1"/>
          <p:nvPr/>
        </p:nvSpPr>
        <p:spPr>
          <a:xfrm>
            <a:off x="-60277" y="2857687"/>
            <a:ext cx="291154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a:ln w="0"/>
                <a:solidFill>
                  <a:srgbClr val="B71E42"/>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CÂU HỎI THẢO LUẬN</a:t>
            </a:r>
            <a:endParaRPr kumimoji="0" lang="en-US" sz="1800" b="1" i="0" u="none" strike="noStrike" kern="1200" cap="none" spc="0" normalizeH="0" baseline="0" noProof="0" dirty="0">
              <a:ln w="0"/>
              <a:solidFill>
                <a:srgbClr val="B71E42"/>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endParaRPr>
          </a:p>
        </p:txBody>
      </p:sp>
      <p:sp>
        <p:nvSpPr>
          <p:cNvPr id="12" name="TextBox 4">
            <a:extLst>
              <a:ext uri="{FF2B5EF4-FFF2-40B4-BE49-F238E27FC236}">
                <a16:creationId xmlns:a16="http://schemas.microsoft.com/office/drawing/2014/main" id="{98B0BFC1-2E25-4FD1-A249-2A1A9E6362CA}"/>
              </a:ext>
            </a:extLst>
          </p:cNvPr>
          <p:cNvSpPr txBox="1">
            <a:spLocks noChangeArrowheads="1"/>
          </p:cNvSpPr>
          <p:nvPr/>
        </p:nvSpPr>
        <p:spPr bwMode="auto">
          <a:xfrm>
            <a:off x="361950" y="-36851"/>
            <a:ext cx="11468100" cy="1446550"/>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VIẾT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Viết</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đoạn</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văn</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ghi</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lai</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cảm</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xúc</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của</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em</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về</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một</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bài</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thơ</a:t>
            </a:r>
            <a:endPar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có</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yếu</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tố</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tự</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sự</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và</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miêu</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tả</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p>
        </p:txBody>
      </p:sp>
      <p:sp>
        <p:nvSpPr>
          <p:cNvPr id="13" name="Rectangle 5">
            <a:extLst>
              <a:ext uri="{FF2B5EF4-FFF2-40B4-BE49-F238E27FC236}">
                <a16:creationId xmlns:a16="http://schemas.microsoft.com/office/drawing/2014/main" id="{A92FDC9D-70E1-4866-933B-FB861CECCBE4}"/>
              </a:ext>
            </a:extLst>
          </p:cNvPr>
          <p:cNvSpPr>
            <a:spLocks noChangeArrowheads="1"/>
          </p:cNvSpPr>
          <p:nvPr/>
        </p:nvSpPr>
        <p:spPr bwMode="auto">
          <a:xfrm>
            <a:off x="692150" y="1452563"/>
            <a:ext cx="10766424" cy="85234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2.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Phân</a:t>
            </a: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tích</a:t>
            </a: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bài</a:t>
            </a: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viết</a:t>
            </a: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tham</a:t>
            </a: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khảo:</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Cảm</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xúc</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khi</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đọc</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bài</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thơ</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Mây</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và</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sóng</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của</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Ta-go</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endPar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655651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03810" name="TextBox 4"/>
          <p:cNvSpPr txBox="1">
            <a:spLocks noChangeArrowheads="1"/>
          </p:cNvSpPr>
          <p:nvPr/>
        </p:nvSpPr>
        <p:spPr bwMode="auto">
          <a:xfrm>
            <a:off x="361950" y="-132100"/>
            <a:ext cx="11468100" cy="1446550"/>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VIẾT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Viết</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đoạn</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văn</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ghi</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lai</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cảm</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xúc</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của</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em</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về</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một</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bài</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thơ</a:t>
            </a:r>
            <a:endPar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có</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yếu</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tố</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tự</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sự</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và</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miêu</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tả</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p>
        </p:txBody>
      </p:sp>
      <p:sp>
        <p:nvSpPr>
          <p:cNvPr id="503811" name="Rectangle 5"/>
          <p:cNvSpPr>
            <a:spLocks noChangeArrowheads="1"/>
          </p:cNvSpPr>
          <p:nvPr/>
        </p:nvSpPr>
        <p:spPr bwMode="auto">
          <a:xfrm>
            <a:off x="692150" y="1452563"/>
            <a:ext cx="10766424" cy="85234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2.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Phân</a:t>
            </a: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tích</a:t>
            </a: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bài</a:t>
            </a: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viết</a:t>
            </a: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tham</a:t>
            </a: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khảo</a:t>
            </a: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Cảm</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xúc</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khi</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đọc</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bài</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thơ</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Mây</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và</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sóng</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của</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Ta-go</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endPar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aphicFrame>
        <p:nvGraphicFramePr>
          <p:cNvPr id="2" name="Diagram 1">
            <a:extLst>
              <a:ext uri="{FF2B5EF4-FFF2-40B4-BE49-F238E27FC236}">
                <a16:creationId xmlns:a16="http://schemas.microsoft.com/office/drawing/2014/main" id="{032D322C-C875-4476-9010-1DC4155AA1AC}"/>
              </a:ext>
            </a:extLst>
          </p:cNvPr>
          <p:cNvGraphicFramePr/>
          <p:nvPr>
            <p:extLst>
              <p:ext uri="{D42A27DB-BD31-4B8C-83A1-F6EECF244321}">
                <p14:modId xmlns:p14="http://schemas.microsoft.com/office/powerpoint/2010/main" val="550918026"/>
              </p:ext>
            </p:extLst>
          </p:nvPr>
        </p:nvGraphicFramePr>
        <p:xfrm>
          <a:off x="247650" y="2064670"/>
          <a:ext cx="11210924" cy="40714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261048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3811"/>
                                        </p:tgtEl>
                                        <p:attrNameLst>
                                          <p:attrName>style.visibility</p:attrName>
                                        </p:attrNameLst>
                                      </p:cBhvr>
                                      <p:to>
                                        <p:strVal val="visible"/>
                                      </p:to>
                                    </p:set>
                                    <p:animEffect transition="in" filter="barn(inVertical)">
                                      <p:cBhvr>
                                        <p:cTn id="7" dur="500"/>
                                        <p:tgtEl>
                                          <p:spTgt spid="5038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1" grpId="0"/>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Diagram 1">
            <a:extLst>
              <a:ext uri="{FF2B5EF4-FFF2-40B4-BE49-F238E27FC236}">
                <a16:creationId xmlns:a16="http://schemas.microsoft.com/office/drawing/2014/main" id="{A87A7501-5977-44B9-B027-FB84A098791A}"/>
              </a:ext>
            </a:extLst>
          </p:cNvPr>
          <p:cNvGraphicFramePr/>
          <p:nvPr>
            <p:extLst>
              <p:ext uri="{D42A27DB-BD31-4B8C-83A1-F6EECF244321}">
                <p14:modId xmlns:p14="http://schemas.microsoft.com/office/powerpoint/2010/main" val="3696318615"/>
              </p:ext>
            </p:extLst>
          </p:nvPr>
        </p:nvGraphicFramePr>
        <p:xfrm>
          <a:off x="2803524" y="1922881"/>
          <a:ext cx="9137716" cy="3530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9" name="Group 8">
            <a:extLst>
              <a:ext uri="{FF2B5EF4-FFF2-40B4-BE49-F238E27FC236}">
                <a16:creationId xmlns:a16="http://schemas.microsoft.com/office/drawing/2014/main" id="{1954CB01-8E2A-4E4C-9F88-94A2521BE7A7}"/>
              </a:ext>
            </a:extLst>
          </p:cNvPr>
          <p:cNvGrpSpPr/>
          <p:nvPr/>
        </p:nvGrpSpPr>
        <p:grpSpPr>
          <a:xfrm>
            <a:off x="250760" y="3524251"/>
            <a:ext cx="2416240" cy="2019299"/>
            <a:chOff x="1866579" y="1050003"/>
            <a:chExt cx="2225740" cy="2225503"/>
          </a:xfrm>
        </p:grpSpPr>
        <p:sp>
          <p:nvSpPr>
            <p:cNvPr id="10" name="Oval 9">
              <a:extLst>
                <a:ext uri="{FF2B5EF4-FFF2-40B4-BE49-F238E27FC236}">
                  <a16:creationId xmlns:a16="http://schemas.microsoft.com/office/drawing/2014/main" id="{BD5F7F02-26CE-4737-9B2C-DE333A36AD21}"/>
                </a:ext>
              </a:extLst>
            </p:cNvPr>
            <p:cNvSpPr/>
            <p:nvPr/>
          </p:nvSpPr>
          <p:spPr>
            <a:xfrm>
              <a:off x="1866579" y="1050003"/>
              <a:ext cx="2225740" cy="2225503"/>
            </a:xfrm>
            <a:prstGeom prst="ellipse">
              <a:avLst/>
            </a:prstGeom>
            <a:blipFill rotWithShape="0">
              <a:blip r:embed="rId9"/>
              <a:srcRect/>
              <a:stretch>
                <a:fillRect l="-18000" r="-18000"/>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Oval 4">
              <a:extLst>
                <a:ext uri="{FF2B5EF4-FFF2-40B4-BE49-F238E27FC236}">
                  <a16:creationId xmlns:a16="http://schemas.microsoft.com/office/drawing/2014/main" id="{F2319676-EDDA-40BA-80FD-74B85406D7C9}"/>
                </a:ext>
              </a:extLst>
            </p:cNvPr>
            <p:cNvSpPr txBox="1"/>
            <p:nvPr/>
          </p:nvSpPr>
          <p:spPr>
            <a:xfrm>
              <a:off x="2184764" y="1312928"/>
              <a:ext cx="1472592" cy="14314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9690" tIns="59690" rIns="59690" bIns="59690" numCol="1" spcCol="1270" anchor="ctr" anchorCtr="0">
              <a:noAutofit/>
            </a:bodyPr>
            <a:lstStyle/>
            <a:p>
              <a:pPr marL="0" marR="0" lvl="0" indent="0" algn="ctr" defTabSz="2089150" rtl="0" eaLnBrk="1" fontAlgn="base" latinLnBrk="0" hangingPunct="1">
                <a:lnSpc>
                  <a:spcPct val="90000"/>
                </a:lnSpc>
                <a:spcBef>
                  <a:spcPct val="0"/>
                </a:spcBef>
                <a:spcAft>
                  <a:spcPct val="35000"/>
                </a:spcAft>
                <a:buClrTx/>
                <a:buSzTx/>
                <a:buFontTx/>
                <a:buNone/>
                <a:tabLst/>
                <a:defRPr/>
              </a:pPr>
              <a:endParaRPr kumimoji="0" lang="en-US" sz="4700" b="0" i="0" u="none" strike="noStrike" kern="1200" cap="none" spc="0" normalizeH="0" baseline="0" noProof="0" dirty="0">
                <a:ln>
                  <a:noFill/>
                </a:ln>
                <a:solidFill>
                  <a:prstClr val="black">
                    <a:hueOff val="0"/>
                    <a:satOff val="0"/>
                    <a:lumOff val="0"/>
                    <a:alphaOff val="0"/>
                  </a:prstClr>
                </a:solidFill>
                <a:effectLst/>
                <a:uLnTx/>
                <a:uFillTx/>
                <a:latin typeface="Gill Sans MT" panose="020B0502020104020203"/>
                <a:ea typeface="+mn-ea"/>
                <a:cs typeface="+mn-cs"/>
              </a:endParaRPr>
            </a:p>
          </p:txBody>
        </p:sp>
      </p:grpSp>
      <p:sp>
        <p:nvSpPr>
          <p:cNvPr id="5" name="TextBox 4">
            <a:extLst>
              <a:ext uri="{FF2B5EF4-FFF2-40B4-BE49-F238E27FC236}">
                <a16:creationId xmlns:a16="http://schemas.microsoft.com/office/drawing/2014/main" id="{276E64EE-6C22-44FE-A5FF-E1BBA8C9780F}"/>
              </a:ext>
            </a:extLst>
          </p:cNvPr>
          <p:cNvSpPr txBox="1"/>
          <p:nvPr/>
        </p:nvSpPr>
        <p:spPr>
          <a:xfrm>
            <a:off x="-60277" y="2857687"/>
            <a:ext cx="291154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0"/>
                <a:solidFill>
                  <a:srgbClr val="B71E42"/>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HOẠT ĐỘNG NHÓM</a:t>
            </a:r>
          </a:p>
        </p:txBody>
      </p:sp>
      <p:sp>
        <p:nvSpPr>
          <p:cNvPr id="12" name="TextBox 4">
            <a:extLst>
              <a:ext uri="{FF2B5EF4-FFF2-40B4-BE49-F238E27FC236}">
                <a16:creationId xmlns:a16="http://schemas.microsoft.com/office/drawing/2014/main" id="{98B0BFC1-2E25-4FD1-A249-2A1A9E6362CA}"/>
              </a:ext>
            </a:extLst>
          </p:cNvPr>
          <p:cNvSpPr txBox="1">
            <a:spLocks noChangeArrowheads="1"/>
          </p:cNvSpPr>
          <p:nvPr/>
        </p:nvSpPr>
        <p:spPr bwMode="auto">
          <a:xfrm>
            <a:off x="361950" y="-36851"/>
            <a:ext cx="11468100" cy="1446550"/>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VIẾT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Viết</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đoạn</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văn</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ghi</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lai</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cảm</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xúc</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của</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em</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về</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một</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bài</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thơ</a:t>
            </a:r>
            <a:endPar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có</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yếu</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tố</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tự</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sự</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và</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miêu</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tả</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p>
        </p:txBody>
      </p:sp>
      <p:sp>
        <p:nvSpPr>
          <p:cNvPr id="13" name="Rectangle 5">
            <a:extLst>
              <a:ext uri="{FF2B5EF4-FFF2-40B4-BE49-F238E27FC236}">
                <a16:creationId xmlns:a16="http://schemas.microsoft.com/office/drawing/2014/main" id="{A92FDC9D-70E1-4866-933B-FB861CECCBE4}"/>
              </a:ext>
            </a:extLst>
          </p:cNvPr>
          <p:cNvSpPr>
            <a:spLocks noChangeArrowheads="1"/>
          </p:cNvSpPr>
          <p:nvPr/>
        </p:nvSpPr>
        <p:spPr bwMode="auto">
          <a:xfrm>
            <a:off x="692150" y="1452563"/>
            <a:ext cx="10766424" cy="85234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2.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Phân</a:t>
            </a: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tích</a:t>
            </a: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bài</a:t>
            </a: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viết</a:t>
            </a: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tham</a:t>
            </a: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khảo:</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Cảm</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xúc</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khi</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đọc</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bài</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thơ</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Mây</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và</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sóng</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của</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Ta-go</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endPar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6741266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03810" name="TextBox 4"/>
          <p:cNvSpPr txBox="1">
            <a:spLocks noChangeArrowheads="1"/>
          </p:cNvSpPr>
          <p:nvPr/>
        </p:nvSpPr>
        <p:spPr bwMode="auto">
          <a:xfrm>
            <a:off x="361950" y="-132100"/>
            <a:ext cx="11468100" cy="1446550"/>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VIẾT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Viết</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đoạn</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văn</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ghi</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lai</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cảm</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xúc</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của</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em</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về</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một</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bài</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thơ</a:t>
            </a:r>
            <a:endPar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có</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yếu</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tố</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tự</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sự</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và</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miêu</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tả</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p>
        </p:txBody>
      </p:sp>
      <p:sp>
        <p:nvSpPr>
          <p:cNvPr id="503811" name="Rectangle 5"/>
          <p:cNvSpPr>
            <a:spLocks noChangeArrowheads="1"/>
          </p:cNvSpPr>
          <p:nvPr/>
        </p:nvSpPr>
        <p:spPr bwMode="auto">
          <a:xfrm>
            <a:off x="692150" y="1452563"/>
            <a:ext cx="10766424" cy="85234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2.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Phân</a:t>
            </a: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tích</a:t>
            </a: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bài</a:t>
            </a: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viết</a:t>
            </a: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tham</a:t>
            </a: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khảo</a:t>
            </a: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Cảm</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xúc</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khi</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đọc</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bài</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thơ</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Mây</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và</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sóng</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của</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Ta-go</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endPar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aphicFrame>
        <p:nvGraphicFramePr>
          <p:cNvPr id="2" name="Diagram 1">
            <a:extLst>
              <a:ext uri="{FF2B5EF4-FFF2-40B4-BE49-F238E27FC236}">
                <a16:creationId xmlns:a16="http://schemas.microsoft.com/office/drawing/2014/main" id="{032D322C-C875-4476-9010-1DC4155AA1AC}"/>
              </a:ext>
            </a:extLst>
          </p:cNvPr>
          <p:cNvGraphicFramePr/>
          <p:nvPr>
            <p:extLst>
              <p:ext uri="{D42A27DB-BD31-4B8C-83A1-F6EECF244321}">
                <p14:modId xmlns:p14="http://schemas.microsoft.com/office/powerpoint/2010/main" val="2654445304"/>
              </p:ext>
            </p:extLst>
          </p:nvPr>
        </p:nvGraphicFramePr>
        <p:xfrm>
          <a:off x="-966294" y="1878737"/>
          <a:ext cx="11210924" cy="4320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733721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3811"/>
                                        </p:tgtEl>
                                        <p:attrNameLst>
                                          <p:attrName>style.visibility</p:attrName>
                                        </p:attrNameLst>
                                      </p:cBhvr>
                                      <p:to>
                                        <p:strVal val="visible"/>
                                      </p:to>
                                    </p:set>
                                    <p:animEffect transition="in" filter="barn(inVertical)">
                                      <p:cBhvr>
                                        <p:cTn id="7" dur="500"/>
                                        <p:tgtEl>
                                          <p:spTgt spid="5038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1" grpId="0"/>
      <p:bldGraphic spid="2"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 Theo </a:t>
            </a:r>
            <a:r>
              <a:rPr lang="en-US" sz="3200" i="1" dirty="0" err="1">
                <a:latin typeface="Times New Roman" panose="02020603050405020304" pitchFamily="18" charset="0"/>
                <a:cs typeface="Times New Roman" panose="02020603050405020304" pitchFamily="18" charset="0"/>
              </a:rPr>
              <a:t>em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một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đoạn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văn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ghi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cảm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xúc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một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yếu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tố</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tự</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sự</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miêu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tả</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cần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đáp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ứng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những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yêu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cầu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gì</a:t>
            </a:r>
            <a:r>
              <a:rPr lang="en-US" sz="3200" i="1" dirty="0">
                <a:latin typeface="Times New Roman" panose="02020603050405020304" pitchFamily="18" charset="0"/>
                <a:cs typeface="Times New Roman" panose="02020603050405020304" pitchFamily="18" charset="0"/>
              </a:rPr>
              <a:t>?</a:t>
            </a:r>
            <a:br>
              <a:rPr lang="en-US" sz="3200" i="1" dirty="0">
                <a:latin typeface="Times New Roman" panose="02020603050405020304" pitchFamily="18" charset="0"/>
                <a:cs typeface="Times New Roman" panose="02020603050405020304" pitchFamily="18" charset="0"/>
              </a:rPr>
            </a:br>
            <a:endParaRPr lang="en-US" sz="3200"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r>
              <a:rPr lang="en-US" i="1" dirty="0"/>
              <a:t> </a:t>
            </a:r>
            <a:r>
              <a:rPr lang="en-US" sz="3200" i="1" dirty="0" err="1">
                <a:latin typeface="Times New Roman" panose="02020603050405020304" pitchFamily="18" charset="0"/>
                <a:cs typeface="Times New Roman" panose="02020603050405020304" pitchFamily="18" charset="0"/>
              </a:rPr>
              <a:t>Yêu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cầu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đối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với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đoạn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văn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ghi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cảm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xúc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một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yếu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tố</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tự</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sự</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miêu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tả</a:t>
            </a:r>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cs typeface="Times New Roman" panose="02020603050405020304" pitchFamily="18" charset="0"/>
              </a:rPr>
              <a:t>;</a:t>
            </a:r>
          </a:p>
          <a:p>
            <a:pPr marL="0" indent="0">
              <a:buNone/>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a:t>
            </a:r>
          </a:p>
          <a:p>
            <a:pPr marL="0" indent="0">
              <a:buNone/>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chi </a:t>
            </a:r>
            <a:r>
              <a:rPr lang="en-US" sz="3200" dirty="0" err="1">
                <a:latin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a:t>
            </a:r>
          </a:p>
          <a:p>
            <a:pPr marL="0" indent="0">
              <a:buNone/>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nét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110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9" y="-297"/>
            <a:ext cx="12193057" cy="6858594"/>
          </a:xfrm>
          <a:prstGeom prst="rect">
            <a:avLst/>
          </a:prstGeom>
        </p:spPr>
      </p:pic>
      <p:sp>
        <p:nvSpPr>
          <p:cNvPr id="503810" name="TextBox 4"/>
          <p:cNvSpPr txBox="1">
            <a:spLocks noChangeArrowheads="1"/>
          </p:cNvSpPr>
          <p:nvPr/>
        </p:nvSpPr>
        <p:spPr bwMode="auto">
          <a:xfrm>
            <a:off x="361950" y="0"/>
            <a:ext cx="11468100" cy="1015663"/>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VIẾT</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Viết</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đoạn</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văn</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ghi</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lai</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cảm</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xúc</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của</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em</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về</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một</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bài</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thơ</a:t>
            </a:r>
            <a:r>
              <a:rPr lang="en-US" sz="28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có</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yếu</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tố</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tự</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sự</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và</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miêu</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tả</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p>
        </p:txBody>
      </p:sp>
      <p:sp>
        <p:nvSpPr>
          <p:cNvPr id="503811" name="Rectangle 5"/>
          <p:cNvSpPr>
            <a:spLocks noChangeArrowheads="1"/>
          </p:cNvSpPr>
          <p:nvPr/>
        </p:nvSpPr>
        <p:spPr bwMode="auto">
          <a:xfrm>
            <a:off x="361950" y="1006534"/>
            <a:ext cx="10766424" cy="2363724"/>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400" b="1" i="1" dirty="0">
                <a:solidFill>
                  <a:srgbClr val="0D0D0D"/>
                </a:solidFill>
                <a:latin typeface="Times New Roman" pitchFamily="18" charset="0"/>
                <a:ea typeface="MS Mincho" pitchFamily="49" charset="-128"/>
                <a:cs typeface="Arial" charset="0"/>
              </a:rPr>
              <a:t>II</a:t>
            </a: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Thực</a:t>
            </a:r>
            <a:r>
              <a:rPr kumimoji="0" lang="en-US" sz="2400" b="1" i="1" u="none" strike="noStrike" kern="1200" cap="none" spc="0" normalizeH="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noProof="0" dirty="0" err="1">
                <a:ln>
                  <a:noFill/>
                </a:ln>
                <a:solidFill>
                  <a:srgbClr val="0D0D0D"/>
                </a:solidFill>
                <a:effectLst/>
                <a:uLnTx/>
                <a:uFillTx/>
                <a:latin typeface="Times New Roman" pitchFamily="18" charset="0"/>
                <a:ea typeface="MS Mincho" pitchFamily="49" charset="-128"/>
                <a:cs typeface="Arial" charset="0"/>
              </a:rPr>
              <a:t>hành</a:t>
            </a:r>
            <a:r>
              <a:rPr kumimoji="0" lang="en-US" sz="2400" b="1" i="1" u="none" strike="noStrike" kern="1200" cap="none" spc="0" normalizeH="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noProof="0" dirty="0" err="1">
                <a:ln>
                  <a:noFill/>
                </a:ln>
                <a:solidFill>
                  <a:srgbClr val="0D0D0D"/>
                </a:solidFill>
                <a:effectLst/>
                <a:uLnTx/>
                <a:uFillTx/>
                <a:latin typeface="Times New Roman" pitchFamily="18" charset="0"/>
                <a:ea typeface="MS Mincho" pitchFamily="49" charset="-128"/>
                <a:cs typeface="Arial" charset="0"/>
              </a:rPr>
              <a:t>viết</a:t>
            </a:r>
            <a:r>
              <a:rPr kumimoji="0" lang="en-US" sz="2400" b="1" i="1" u="none" strike="noStrike" kern="1200" cap="none" spc="0" normalizeH="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noProof="0" dirty="0" err="1">
                <a:ln>
                  <a:noFill/>
                </a:ln>
                <a:solidFill>
                  <a:srgbClr val="0D0D0D"/>
                </a:solidFill>
                <a:effectLst/>
                <a:uLnTx/>
                <a:uFillTx/>
                <a:latin typeface="Times New Roman" pitchFamily="18" charset="0"/>
                <a:ea typeface="MS Mincho" pitchFamily="49" charset="-128"/>
                <a:cs typeface="Arial" charset="0"/>
              </a:rPr>
              <a:t>theo</a:t>
            </a:r>
            <a:r>
              <a:rPr kumimoji="0" lang="en-US" sz="2400" b="1" i="1" u="none" strike="noStrike" kern="1200" cap="none" spc="0" normalizeH="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noProof="0" dirty="0" err="1">
                <a:ln>
                  <a:noFill/>
                </a:ln>
                <a:solidFill>
                  <a:srgbClr val="0D0D0D"/>
                </a:solidFill>
                <a:effectLst/>
                <a:uLnTx/>
                <a:uFillTx/>
                <a:latin typeface="Times New Roman" pitchFamily="18" charset="0"/>
                <a:ea typeface="MS Mincho" pitchFamily="49" charset="-128"/>
                <a:cs typeface="Arial" charset="0"/>
              </a:rPr>
              <a:t>các</a:t>
            </a:r>
            <a:r>
              <a:rPr kumimoji="0" lang="en-US" sz="2400" b="1" i="1" u="none" strike="noStrike" kern="1200" cap="none" spc="0" normalizeH="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noProof="0" dirty="0" err="1">
                <a:ln>
                  <a:noFill/>
                </a:ln>
                <a:solidFill>
                  <a:srgbClr val="0D0D0D"/>
                </a:solidFill>
                <a:effectLst/>
                <a:uLnTx/>
                <a:uFillTx/>
                <a:latin typeface="Times New Roman" pitchFamily="18" charset="0"/>
                <a:ea typeface="MS Mincho" pitchFamily="49" charset="-128"/>
                <a:cs typeface="Arial" charset="0"/>
              </a:rPr>
              <a:t>bước</a:t>
            </a:r>
            <a:r>
              <a:rPr lang="en-US" sz="2400" b="1" i="1" dirty="0">
                <a:solidFill>
                  <a:srgbClr val="0D0D0D"/>
                </a:solidFill>
                <a:latin typeface="Times New Roman" pitchFamily="18" charset="0"/>
                <a:ea typeface="MS Mincho" pitchFamily="49" charset="-128"/>
                <a:cs typeface="Arial" charset="0"/>
              </a:rPr>
              <a:t>.</a:t>
            </a:r>
          </a:p>
          <a:p>
            <a:pPr fontAlgn="base">
              <a:spcBef>
                <a:spcPct val="0"/>
              </a:spcBef>
              <a:spcAft>
                <a:spcPct val="0"/>
              </a:spcAft>
              <a:defRPr/>
            </a:pPr>
            <a:r>
              <a:rPr lang="en-US" sz="2400" b="1" i="1" dirty="0" err="1">
                <a:latin typeface="Times New Roman" panose="02020603050405020304" pitchFamily="18" charset="0"/>
                <a:cs typeface="Times New Roman" panose="02020603050405020304" pitchFamily="18" charset="0"/>
              </a:rPr>
              <a:t>Đề</a:t>
            </a:r>
            <a:r>
              <a:rPr lang="en-US" sz="2400" b="1"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hãy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viết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đoạn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ghi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cảm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xúc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ấn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tượng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yếu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tố</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tự</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sự</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miêu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tả</a:t>
            </a:r>
            <a:r>
              <a:rPr lang="en-US" sz="2400" i="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2400" b="1" i="1" noProof="0" dirty="0">
              <a:solidFill>
                <a:srgbClr val="0D0D0D"/>
              </a:solidFill>
              <a:latin typeface="Times New Roman" pitchFamily="18" charset="0"/>
              <a:ea typeface="MS Mincho" pitchFamily="49" charset="-128"/>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1.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Trước</a:t>
            </a:r>
            <a:r>
              <a:rPr kumimoji="0" lang="en-US" sz="2400" b="1" i="1" u="none" strike="noStrike" kern="1200" cap="none" spc="0" normalizeH="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noProof="0" dirty="0" err="1">
                <a:ln>
                  <a:noFill/>
                </a:ln>
                <a:solidFill>
                  <a:srgbClr val="0D0D0D"/>
                </a:solidFill>
                <a:effectLst/>
                <a:uLnTx/>
                <a:uFillTx/>
                <a:latin typeface="Times New Roman" pitchFamily="18" charset="0"/>
                <a:ea typeface="MS Mincho" pitchFamily="49" charset="-128"/>
                <a:cs typeface="Arial" charset="0"/>
              </a:rPr>
              <a:t>khi</a:t>
            </a:r>
            <a:r>
              <a:rPr kumimoji="0" lang="en-US" sz="2400" b="1" i="1" u="none" strike="noStrike" kern="1200" cap="none" spc="0" normalizeH="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noProof="0" dirty="0" err="1">
                <a:ln>
                  <a:noFill/>
                </a:ln>
                <a:solidFill>
                  <a:srgbClr val="0D0D0D"/>
                </a:solidFill>
                <a:effectLst/>
                <a:uLnTx/>
                <a:uFillTx/>
                <a:latin typeface="Times New Roman" pitchFamily="18" charset="0"/>
                <a:ea typeface="MS Mincho" pitchFamily="49" charset="-128"/>
                <a:cs typeface="Arial" charset="0"/>
              </a:rPr>
              <a:t>viết</a:t>
            </a:r>
            <a:r>
              <a:rPr kumimoji="0" lang="en-US" sz="2400" b="1" i="1" u="none" strike="noStrike" kern="1200" cap="none" spc="0" normalizeH="0" noProof="0" dirty="0">
                <a:ln>
                  <a:noFill/>
                </a:ln>
                <a:solidFill>
                  <a:srgbClr val="0D0D0D"/>
                </a:solidFill>
                <a:effectLst/>
                <a:uLnTx/>
                <a:uFillTx/>
                <a:latin typeface="Times New Roman" pitchFamily="18" charset="0"/>
                <a:ea typeface="MS Mincho" pitchFamily="49" charset="-128"/>
                <a:cs typeface="Arial" charset="0"/>
              </a:rPr>
              <a:t>.</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endPar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aphicFrame>
        <p:nvGraphicFramePr>
          <p:cNvPr id="11" name="Diagram 10">
            <a:extLst>
              <a:ext uri="{FF2B5EF4-FFF2-40B4-BE49-F238E27FC236}">
                <a16:creationId xmlns:a16="http://schemas.microsoft.com/office/drawing/2014/main" id="{57AC283D-0123-45DC-BEF6-048A4D6B8A98}"/>
              </a:ext>
            </a:extLst>
          </p:cNvPr>
          <p:cNvGraphicFramePr/>
          <p:nvPr>
            <p:extLst>
              <p:ext uri="{D42A27DB-BD31-4B8C-83A1-F6EECF244321}">
                <p14:modId xmlns:p14="http://schemas.microsoft.com/office/powerpoint/2010/main" val="4226395343"/>
              </p:ext>
            </p:extLst>
          </p:nvPr>
        </p:nvGraphicFramePr>
        <p:xfrm>
          <a:off x="2582438" y="2311506"/>
          <a:ext cx="8908415" cy="42976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514153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3811"/>
                                        </p:tgtEl>
                                        <p:attrNameLst>
                                          <p:attrName>style.visibility</p:attrName>
                                        </p:attrNameLst>
                                      </p:cBhvr>
                                      <p:to>
                                        <p:strVal val="visible"/>
                                      </p:to>
                                    </p:set>
                                    <p:animEffect transition="in" filter="barn(inVertical)">
                                      <p:cBhvr>
                                        <p:cTn id="7" dur="500"/>
                                        <p:tgtEl>
                                          <p:spTgt spid="5038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1" grpId="0"/>
      <p:bldGraphic spid="11"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220</TotalTime>
  <Words>2779</Words>
  <Application>Microsoft Office PowerPoint</Application>
  <PresentationFormat>Widescreen</PresentationFormat>
  <Paragraphs>203</Paragraphs>
  <Slides>23</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Gill Sans MT</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Hoạt động cá nhân:  ? Theo em, một đoạn văn ghi lại cảm xúc về một bài thơ có yếu tố tự sự và miêu tả cần đáp ứng những yêu cầu gì?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41</cp:revision>
  <dcterms:created xsi:type="dcterms:W3CDTF">2022-10-09T07:33:29Z</dcterms:created>
  <dcterms:modified xsi:type="dcterms:W3CDTF">2025-02-04T01:49:46Z</dcterms:modified>
</cp:coreProperties>
</file>