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4" r:id="rId4"/>
    <p:sldId id="279" r:id="rId5"/>
    <p:sldId id="278" r:id="rId6"/>
    <p:sldId id="27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56B8-C742-499B-ABB1-6198B6588E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E313-8B72-4952-9999-1BA774D6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5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56B8-C742-499B-ABB1-6198B6588E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E313-8B72-4952-9999-1BA774D6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2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56B8-C742-499B-ABB1-6198B6588E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E313-8B72-4952-9999-1BA774D6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6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56B8-C742-499B-ABB1-6198B6588E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E313-8B72-4952-9999-1BA774D6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4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56B8-C742-499B-ABB1-6198B6588E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E313-8B72-4952-9999-1BA774D6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6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56B8-C742-499B-ABB1-6198B6588E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E313-8B72-4952-9999-1BA774D6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0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56B8-C742-499B-ABB1-6198B6588E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E313-8B72-4952-9999-1BA774D6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0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56B8-C742-499B-ABB1-6198B6588E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E313-8B72-4952-9999-1BA774D6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6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56B8-C742-499B-ABB1-6198B6588E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E313-8B72-4952-9999-1BA774D6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7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56B8-C742-499B-ABB1-6198B6588E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E313-8B72-4952-9999-1BA774D6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56B8-C742-499B-ABB1-6198B6588E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E313-8B72-4952-9999-1BA774D6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8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556B8-C742-499B-ABB1-6198B6588E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7E313-8B72-4952-9999-1BA774D6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2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1946" y="152400"/>
            <a:ext cx="45615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55+56</a:t>
            </a:r>
            <a:r>
              <a:rPr lang="en-US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CÔ TÔ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95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029198" y="921841"/>
            <a:ext cx="2" cy="578375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1865293"/>
            <a:ext cx="4876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(1910 – 1987)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756118"/>
            <a:ext cx="48767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( 1996 )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4572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105400"/>
            <a:ext cx="4876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NguyenT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3810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can0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3733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81600" y="2895600"/>
            <a:ext cx="396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40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linie-029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209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60658" y="0"/>
            <a:ext cx="41242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55+56:  CÔ TÔ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57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14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181598" y="921841"/>
            <a:ext cx="2" cy="578375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1295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6764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067580"/>
            <a:ext cx="487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438400"/>
            <a:ext cx="4800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200400"/>
            <a:ext cx="472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 ở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41148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“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5334000"/>
            <a:ext cx="236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3657600"/>
            <a:ext cx="4724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0999" y="4495800"/>
            <a:ext cx="472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5791200"/>
            <a:ext cx="4724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696" y="2829580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1600" y="1176010"/>
            <a:ext cx="388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( 1 )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Long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100 km.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167640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( 6 )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81600" y="1600200"/>
            <a:ext cx="388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( 13 )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XX</a:t>
            </a:r>
          </a:p>
        </p:txBody>
      </p:sp>
    </p:spTree>
    <p:extLst>
      <p:ext uri="{BB962C8B-B14F-4D97-AF65-F5344CB8AC3E}">
        <p14:creationId xmlns:p14="http://schemas.microsoft.com/office/powerpoint/2010/main" val="279039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8" grpId="1"/>
      <p:bldP spid="19" grpId="0"/>
      <p:bldP spid="19" grpId="1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F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7937"/>
            <a:ext cx="9094787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28621" y="0"/>
            <a:ext cx="18136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4358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066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2800" b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81598" y="762000"/>
            <a:ext cx="2" cy="578375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" y="1524000"/>
            <a:ext cx="4428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0675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38" y="2590800"/>
            <a:ext cx="1109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338" y="3048000"/>
            <a:ext cx="2176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199" y="3591580"/>
            <a:ext cx="104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1" y="4124980"/>
            <a:ext cx="99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20675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sủa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2600980"/>
            <a:ext cx="2523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mượt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3048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35915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0600" y="41249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lưới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0" y="4953000"/>
            <a:ext cx="4191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3400" y="4648200"/>
            <a:ext cx="2030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1" y="5105400"/>
            <a:ext cx="5105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9" descr="doankhaosa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870325" cy="476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838200"/>
            <a:ext cx="3870325" cy="565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 descr="bien c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914400"/>
            <a:ext cx="38703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Co tô biển vàng cát trắ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38703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6" y="838200"/>
            <a:ext cx="387032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5219700" y="1905000"/>
            <a:ext cx="3908424" cy="166814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giòn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54" name="TextBox 2053"/>
          <p:cNvSpPr txBox="1"/>
          <p:nvPr/>
        </p:nvSpPr>
        <p:spPr>
          <a:xfrm>
            <a:off x="5295900" y="1905000"/>
            <a:ext cx="3832224" cy="20621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 ? )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55" name="TextBox 2054"/>
          <p:cNvSpPr txBox="1"/>
          <p:nvPr/>
        </p:nvSpPr>
        <p:spPr>
          <a:xfrm>
            <a:off x="1600200" y="6019800"/>
            <a:ext cx="211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5241925" y="1658743"/>
            <a:ext cx="3902075" cy="245605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 ? )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56" name="TextBox 2055"/>
          <p:cNvSpPr txBox="1"/>
          <p:nvPr/>
        </p:nvSpPr>
        <p:spPr>
          <a:xfrm>
            <a:off x="419102" y="2057400"/>
            <a:ext cx="4762498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lẫy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57" name="Right Arrow 2056"/>
          <p:cNvSpPr/>
          <p:nvPr/>
        </p:nvSpPr>
        <p:spPr>
          <a:xfrm>
            <a:off x="0" y="2438400"/>
            <a:ext cx="419100" cy="41401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57800" y="990600"/>
            <a:ext cx="3832224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 ? 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khoáng,lộng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3048000"/>
            <a:ext cx="3870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" y="6029980"/>
            <a:ext cx="200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2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6" grpId="0"/>
      <p:bldP spid="26" grpId="1"/>
      <p:bldP spid="7" grpId="0"/>
      <p:bldP spid="7" grpId="1"/>
      <p:bldP spid="47" grpId="0" animBg="1"/>
      <p:bldP spid="47" grpId="1" animBg="1"/>
      <p:bldP spid="2054" grpId="0" animBg="1"/>
      <p:bldP spid="2054" grpId="1" animBg="1"/>
      <p:bldP spid="2055" grpId="0"/>
      <p:bldP spid="2055" grpId="1"/>
      <p:bldP spid="56" grpId="0" animBg="1"/>
      <p:bldP spid="56" grpId="1" animBg="1"/>
      <p:bldP spid="2056" grpId="0" animBg="1"/>
      <p:bldP spid="2057" grpId="0" animBg="1"/>
      <p:bldP spid="8" grpId="0" animBg="1"/>
      <p:bldP spid="8" grpId="1" animBg="1"/>
      <p:bldP spid="19" grpId="0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6" descr="Frames PPT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504530" y="860286"/>
            <a:ext cx="4639469" cy="57691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5140" y="54114"/>
            <a:ext cx="18136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762000"/>
            <a:ext cx="4419600" cy="6001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thề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. . .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nhủ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 –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364786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09621" y="54114"/>
            <a:ext cx="18136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4358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1066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2800" b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1610380"/>
            <a:ext cx="4428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14378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27533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i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04325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Th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633413"/>
            <a:ext cx="21939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544513"/>
            <a:ext cx="16764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457200"/>
            <a:ext cx="12271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Ho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868363"/>
            <a:ext cx="179705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Ba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642938"/>
            <a:ext cx="150336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Bai hoc ket thu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80010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Cam 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6757988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379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669</Words>
  <Application>Microsoft Office PowerPoint</Application>
  <PresentationFormat>On-screen Show (4:3)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61</cp:revision>
  <dcterms:created xsi:type="dcterms:W3CDTF">2012-03-03T13:46:32Z</dcterms:created>
  <dcterms:modified xsi:type="dcterms:W3CDTF">2025-02-04T01:47:17Z</dcterms:modified>
</cp:coreProperties>
</file>