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8"/>
  </p:notesMasterIdLst>
  <p:sldIdLst>
    <p:sldId id="256" r:id="rId2"/>
    <p:sldId id="257" r:id="rId3"/>
    <p:sldId id="258" r:id="rId4"/>
    <p:sldId id="276" r:id="rId5"/>
    <p:sldId id="277" r:id="rId6"/>
    <p:sldId id="279" r:id="rId7"/>
    <p:sldId id="259" r:id="rId8"/>
    <p:sldId id="260" r:id="rId9"/>
    <p:sldId id="261" r:id="rId10"/>
    <p:sldId id="262" r:id="rId11"/>
    <p:sldId id="278" r:id="rId12"/>
    <p:sldId id="263" r:id="rId13"/>
    <p:sldId id="264" r:id="rId14"/>
    <p:sldId id="265" r:id="rId15"/>
    <p:sldId id="267" r:id="rId16"/>
    <p:sldId id="275" r:id="rId17"/>
  </p:sldIdLst>
  <p:sldSz cx="12192000" cy="6858000"/>
  <p:notesSz cx="6858000" cy="9144000"/>
  <p:embeddedFontLst>
    <p:embeddedFont>
      <p:font typeface="Comfortaa" panose="020B0604020202020204" charset="0"/>
      <p:regular r:id="rId19"/>
      <p:bold r:id="rId20"/>
    </p:embeddedFont>
    <p:embeddedFont>
      <p:font typeface="Mountains of Christmas" panose="020B0604020202020204" charset="0"/>
      <p:regular r:id="rId21"/>
      <p:bold r:id="rId22"/>
    </p:embeddedFont>
    <p:embeddedFont>
      <p:font typeface="Pacifico" panose="020F0502020204030204"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7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0" name="Google Shape;24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2"/>
        <p:cNvGrpSpPr/>
        <p:nvPr/>
      </p:nvGrpSpPr>
      <p:grpSpPr>
        <a:xfrm>
          <a:off x="0" y="0"/>
          <a:ext cx="0" cy="0"/>
          <a:chOff x="0" y="0"/>
          <a:chExt cx="0" cy="0"/>
        </a:xfrm>
      </p:grpSpPr>
      <p:sp>
        <p:nvSpPr>
          <p:cNvPr id="2963" name="Google Shape;29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4" name="Google Shape;29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3" name="Google Shape;31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6"/>
        <p:cNvGrpSpPr/>
        <p:nvPr/>
      </p:nvGrpSpPr>
      <p:grpSpPr>
        <a:xfrm>
          <a:off x="0" y="0"/>
          <a:ext cx="0" cy="0"/>
          <a:chOff x="0" y="0"/>
          <a:chExt cx="0" cy="0"/>
        </a:xfrm>
      </p:grpSpPr>
      <p:sp>
        <p:nvSpPr>
          <p:cNvPr id="5167" name="Google Shape;516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8" name="Google Shape;516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6" name="Google Shape;24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6" name="Google Shape;25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0" name="Google Shape;26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
        <p:cNvGrpSpPr/>
        <p:nvPr/>
      </p:nvGrpSpPr>
      <p:grpSpPr>
        <a:xfrm>
          <a:off x="0" y="0"/>
          <a:ext cx="0" cy="0"/>
          <a:chOff x="0" y="0"/>
          <a:chExt cx="0" cy="0"/>
        </a:xfrm>
      </p:grpSpPr>
      <p:sp>
        <p:nvSpPr>
          <p:cNvPr id="2776" name="Google Shape;27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7" name="Google Shape;27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2"/>
        <p:cNvGrpSpPr/>
        <p:nvPr/>
      </p:nvGrpSpPr>
      <p:grpSpPr>
        <a:xfrm>
          <a:off x="0" y="0"/>
          <a:ext cx="0" cy="0"/>
          <a:chOff x="0" y="0"/>
          <a:chExt cx="0" cy="0"/>
        </a:xfrm>
      </p:grpSpPr>
      <p:sp>
        <p:nvSpPr>
          <p:cNvPr id="2883" name="Google Shape;28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4" name="Google Shape;28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0" name="Google Shape;28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5"/>
        <p:cNvGrpSpPr/>
        <p:nvPr/>
      </p:nvGrpSpPr>
      <p:grpSpPr>
        <a:xfrm>
          <a:off x="0" y="0"/>
          <a:ext cx="0" cy="0"/>
          <a:chOff x="0" y="0"/>
          <a:chExt cx="0" cy="0"/>
        </a:xfrm>
      </p:grpSpPr>
      <p:sp>
        <p:nvSpPr>
          <p:cNvPr id="2896" name="Google Shape;28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7" name="Google Shape;28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5"/>
        <p:cNvGrpSpPr/>
        <p:nvPr/>
      </p:nvGrpSpPr>
      <p:grpSpPr>
        <a:xfrm>
          <a:off x="0" y="0"/>
          <a:ext cx="0" cy="0"/>
          <a:chOff x="0" y="0"/>
          <a:chExt cx="0" cy="0"/>
        </a:xfrm>
      </p:grpSpPr>
      <p:sp>
        <p:nvSpPr>
          <p:cNvPr id="2946" name="Google Shape;29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7" name="Google Shape;29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grpSp>
        <p:nvGrpSpPr>
          <p:cNvPr id="11" name="Google Shape;11;p2"/>
          <p:cNvGrpSpPr/>
          <p:nvPr/>
        </p:nvGrpSpPr>
        <p:grpSpPr>
          <a:xfrm rot="10800000">
            <a:off x="7502798" y="2827998"/>
            <a:ext cx="4689190" cy="4029996"/>
            <a:chOff x="18623" y="48448"/>
            <a:chExt cx="4689190" cy="4029996"/>
          </a:xfrm>
        </p:grpSpPr>
        <p:sp>
          <p:nvSpPr>
            <p:cNvPr id="12" name="Google Shape;12;p2"/>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2"/>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4" name="Google Shape;14;p2"/>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p2"/>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 name="Google Shape;16;p2"/>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8" name="Google Shape;18;p2"/>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2"/>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0" name="Google Shape;20;p2"/>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2"/>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3" name="Google Shape;23;p2"/>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 name="Google Shape;24;p2"/>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5" name="Google Shape;25;p2"/>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2"/>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7" name="Google Shape;27;p2"/>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2"/>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 name="Google Shape;29;p2"/>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 name="Google Shape;31;p2"/>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 name="Google Shape;32;p2"/>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2"/>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4" name="Google Shape;34;p2"/>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2"/>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6" name="Google Shape;36;p2"/>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 name="Google Shape;37;p2"/>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 name="Google Shape;38;p2"/>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2"/>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 name="Google Shape;40;p2"/>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 name="Google Shape;41;p2"/>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 name="Google Shape;42;p2"/>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 name="Google Shape;45;p2"/>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 name="Google Shape;46;p2"/>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2"/>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 name="Google Shape;48;p2"/>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2"/>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1" name="Google Shape;51;p2"/>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2"/>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3" name="Google Shape;53;p2"/>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2"/>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7" name="Google Shape;57;p2"/>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2"/>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9" name="Google Shape;59;p2"/>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2"/>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63" name="Google Shape;63;p2"/>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2"/>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65" name="Google Shape;65;p2"/>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2"/>
          <p:cNvSpPr/>
          <p:nvPr/>
        </p:nvSpPr>
        <p:spPr>
          <a:xfrm>
            <a:off x="609600" y="67605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67" name="Google Shape;67;p2"/>
          <p:cNvSpPr txBox="1">
            <a:spLocks noGrp="1"/>
          </p:cNvSpPr>
          <p:nvPr>
            <p:ph type="ctrTitle"/>
          </p:nvPr>
        </p:nvSpPr>
        <p:spPr>
          <a:xfrm>
            <a:off x="1293780" y="1987696"/>
            <a:ext cx="77979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85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68" name="Google Shape;68;p2"/>
          <p:cNvSpPr txBox="1">
            <a:spLocks noGrp="1"/>
          </p:cNvSpPr>
          <p:nvPr>
            <p:ph type="subTitle" idx="1"/>
          </p:nvPr>
        </p:nvSpPr>
        <p:spPr>
          <a:xfrm>
            <a:off x="1293772" y="4640398"/>
            <a:ext cx="7797900" cy="7932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69" name="Google Shape;69;p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70" name="Google Shape;70;p2"/>
          <p:cNvGrpSpPr/>
          <p:nvPr/>
        </p:nvGrpSpPr>
        <p:grpSpPr>
          <a:xfrm>
            <a:off x="8955400" y="1330375"/>
            <a:ext cx="2825302" cy="4887244"/>
            <a:chOff x="534735" y="128294"/>
            <a:chExt cx="3574522" cy="6183254"/>
          </a:xfrm>
        </p:grpSpPr>
        <p:grpSp>
          <p:nvGrpSpPr>
            <p:cNvPr id="71" name="Google Shape;71;p2"/>
            <p:cNvGrpSpPr/>
            <p:nvPr/>
          </p:nvGrpSpPr>
          <p:grpSpPr>
            <a:xfrm>
              <a:off x="534735" y="128294"/>
              <a:ext cx="1284766" cy="2168356"/>
              <a:chOff x="6178326" y="942680"/>
              <a:chExt cx="1284766" cy="2168356"/>
            </a:xfrm>
          </p:grpSpPr>
          <p:sp>
            <p:nvSpPr>
              <p:cNvPr id="72" name="Google Shape;72;p2"/>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78;p2"/>
              <p:cNvGrpSpPr/>
              <p:nvPr/>
            </p:nvGrpSpPr>
            <p:grpSpPr>
              <a:xfrm>
                <a:off x="6783747" y="942680"/>
                <a:ext cx="678863" cy="2094518"/>
                <a:chOff x="588278" y="172398"/>
                <a:chExt cx="280754" cy="866219"/>
              </a:xfrm>
            </p:grpSpPr>
            <p:sp>
              <p:nvSpPr>
                <p:cNvPr id="79" name="Google Shape;79;p2"/>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 name="Google Shape;83;p2"/>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2"/>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 name="Google Shape;92;p2"/>
            <p:cNvGrpSpPr/>
            <p:nvPr/>
          </p:nvGrpSpPr>
          <p:grpSpPr>
            <a:xfrm>
              <a:off x="2600848" y="716379"/>
              <a:ext cx="1432300" cy="1629103"/>
              <a:chOff x="1176759" y="327870"/>
              <a:chExt cx="592349" cy="673740"/>
            </a:xfrm>
          </p:grpSpPr>
          <p:sp>
            <p:nvSpPr>
              <p:cNvPr id="93" name="Google Shape;93;p2"/>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 name="Google Shape;94;p2"/>
              <p:cNvGrpSpPr/>
              <p:nvPr/>
            </p:nvGrpSpPr>
            <p:grpSpPr>
              <a:xfrm>
                <a:off x="1176777" y="327870"/>
                <a:ext cx="592331" cy="660985"/>
                <a:chOff x="1176777" y="327870"/>
                <a:chExt cx="592331" cy="660985"/>
              </a:xfrm>
            </p:grpSpPr>
            <p:sp>
              <p:nvSpPr>
                <p:cNvPr id="95" name="Google Shape;95;p2"/>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08" name="Google Shape;108;p2"/>
            <p:cNvPicPr preferRelativeResize="0"/>
            <p:nvPr/>
          </p:nvPicPr>
          <p:blipFill rotWithShape="1">
            <a:blip r:embed="rId3">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109" name="Google Shape;109;p2"/>
            <p:cNvPicPr preferRelativeResize="0"/>
            <p:nvPr/>
          </p:nvPicPr>
          <p:blipFill rotWithShape="1">
            <a:blip r:embed="rId3">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110" name="Google Shape;110;p2"/>
            <p:cNvPicPr preferRelativeResize="0"/>
            <p:nvPr/>
          </p:nvPicPr>
          <p:blipFill rotWithShape="1">
            <a:blip r:embed="rId3">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111" name="Google Shape;111;p2"/>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
            <p:cNvGrpSpPr/>
            <p:nvPr/>
          </p:nvGrpSpPr>
          <p:grpSpPr>
            <a:xfrm>
              <a:off x="1255350" y="1427098"/>
              <a:ext cx="1841953" cy="1151991"/>
              <a:chOff x="620308" y="621798"/>
              <a:chExt cx="761767" cy="476423"/>
            </a:xfrm>
          </p:grpSpPr>
          <p:sp>
            <p:nvSpPr>
              <p:cNvPr id="113" name="Google Shape;113;p2"/>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2"/>
            <p:cNvGrpSpPr/>
            <p:nvPr/>
          </p:nvGrpSpPr>
          <p:grpSpPr>
            <a:xfrm>
              <a:off x="1154056" y="1577491"/>
              <a:ext cx="972154" cy="816641"/>
              <a:chOff x="578416" y="683996"/>
              <a:chExt cx="402049" cy="337734"/>
            </a:xfrm>
          </p:grpSpPr>
          <p:sp>
            <p:nvSpPr>
              <p:cNvPr id="129" name="Google Shape;129;p2"/>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2"/>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p2"/>
            <p:cNvPicPr preferRelativeResize="0"/>
            <p:nvPr/>
          </p:nvPicPr>
          <p:blipFill rotWithShape="1">
            <a:blip r:embed="rId2">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139" name="Google Shape;139;p2"/>
            <p:cNvPicPr preferRelativeResize="0"/>
            <p:nvPr/>
          </p:nvPicPr>
          <p:blipFill rotWithShape="1">
            <a:blip r:embed="rId2">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140" name="Google Shape;140;p2"/>
            <p:cNvPicPr preferRelativeResize="0"/>
            <p:nvPr/>
          </p:nvPicPr>
          <p:blipFill rotWithShape="1">
            <a:blip r:embed="rId2">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141" name="Google Shape;141;p2"/>
            <p:cNvPicPr preferRelativeResize="0"/>
            <p:nvPr/>
          </p:nvPicPr>
          <p:blipFill rotWithShape="1">
            <a:blip r:embed="rId2">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142" name="Google Shape;142;p2"/>
            <p:cNvPicPr preferRelativeResize="0"/>
            <p:nvPr/>
          </p:nvPicPr>
          <p:blipFill rotWithShape="1">
            <a:blip r:embed="rId2">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143" name="Google Shape;143;p2"/>
            <p:cNvPicPr preferRelativeResize="0"/>
            <p:nvPr/>
          </p:nvPicPr>
          <p:blipFill rotWithShape="1">
            <a:blip r:embed="rId2">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144" name="Google Shape;144;p2"/>
            <p:cNvGrpSpPr/>
            <p:nvPr/>
          </p:nvGrpSpPr>
          <p:grpSpPr>
            <a:xfrm>
              <a:off x="907252" y="4823073"/>
              <a:ext cx="2977424" cy="1488475"/>
              <a:chOff x="404598" y="1921373"/>
              <a:chExt cx="1231358" cy="615581"/>
            </a:xfrm>
          </p:grpSpPr>
          <p:sp>
            <p:nvSpPr>
              <p:cNvPr id="145" name="Google Shape;145;p2"/>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 name="Google Shape;150;p2"/>
            <p:cNvGrpSpPr/>
            <p:nvPr/>
          </p:nvGrpSpPr>
          <p:grpSpPr>
            <a:xfrm>
              <a:off x="641961" y="4672752"/>
              <a:ext cx="3103771" cy="1127354"/>
              <a:chOff x="294883" y="1859206"/>
              <a:chExt cx="1283611" cy="466234"/>
            </a:xfrm>
          </p:grpSpPr>
          <p:sp>
            <p:nvSpPr>
              <p:cNvPr id="151" name="Google Shape;151;p2"/>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 name="Google Shape;156;p2"/>
            <p:cNvGrpSpPr/>
            <p:nvPr/>
          </p:nvGrpSpPr>
          <p:grpSpPr>
            <a:xfrm>
              <a:off x="2001330" y="4529732"/>
              <a:ext cx="1718823" cy="1638272"/>
              <a:chOff x="1827841" y="4276132"/>
              <a:chExt cx="1718823" cy="1638272"/>
            </a:xfrm>
          </p:grpSpPr>
          <p:sp>
            <p:nvSpPr>
              <p:cNvPr id="157" name="Google Shape;157;p2"/>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28575"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28575"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2"/>
            <p:cNvGrpSpPr/>
            <p:nvPr/>
          </p:nvGrpSpPr>
          <p:grpSpPr>
            <a:xfrm>
              <a:off x="651239" y="4206503"/>
              <a:ext cx="1549654" cy="1479361"/>
              <a:chOff x="477750" y="3952903"/>
              <a:chExt cx="1549654" cy="1479361"/>
            </a:xfrm>
          </p:grpSpPr>
          <p:sp>
            <p:nvSpPr>
              <p:cNvPr id="162" name="Google Shape;162;p2"/>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28575"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5" name="Google Shape;165;p2"/>
          <p:cNvGrpSpPr/>
          <p:nvPr/>
        </p:nvGrpSpPr>
        <p:grpSpPr>
          <a:xfrm rot="-741889">
            <a:off x="447236" y="4533916"/>
            <a:ext cx="1487925" cy="1760135"/>
            <a:chOff x="700405" y="421498"/>
            <a:chExt cx="1609180" cy="1903573"/>
          </a:xfrm>
        </p:grpSpPr>
        <p:grpSp>
          <p:nvGrpSpPr>
            <p:cNvPr id="166" name="Google Shape;166;p2"/>
            <p:cNvGrpSpPr/>
            <p:nvPr/>
          </p:nvGrpSpPr>
          <p:grpSpPr>
            <a:xfrm>
              <a:off x="700405" y="421498"/>
              <a:ext cx="1579673" cy="1903573"/>
              <a:chOff x="5460295" y="2037356"/>
              <a:chExt cx="1579673" cy="1903573"/>
            </a:xfrm>
          </p:grpSpPr>
          <p:grpSp>
            <p:nvGrpSpPr>
              <p:cNvPr id="167" name="Google Shape;167;p2"/>
              <p:cNvGrpSpPr/>
              <p:nvPr/>
            </p:nvGrpSpPr>
            <p:grpSpPr>
              <a:xfrm>
                <a:off x="5475026" y="2047322"/>
                <a:ext cx="1552144" cy="1884845"/>
                <a:chOff x="2609767" y="872536"/>
                <a:chExt cx="989509" cy="1201610"/>
              </a:xfrm>
            </p:grpSpPr>
            <p:sp>
              <p:nvSpPr>
                <p:cNvPr id="168" name="Google Shape;168;p2"/>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0" name="Google Shape;170;p2"/>
              <p:cNvPicPr preferRelativeResize="0"/>
              <p:nvPr/>
            </p:nvPicPr>
            <p:blipFill rotWithShape="1">
              <a:blip r:embed="rId4">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171" name="Google Shape;171;p2"/>
            <p:cNvGrpSpPr/>
            <p:nvPr/>
          </p:nvGrpSpPr>
          <p:grpSpPr>
            <a:xfrm>
              <a:off x="1366467" y="1254009"/>
              <a:ext cx="256951" cy="256951"/>
              <a:chOff x="3025916" y="1405541"/>
              <a:chExt cx="163809" cy="163809"/>
            </a:xfrm>
          </p:grpSpPr>
          <p:sp>
            <p:nvSpPr>
              <p:cNvPr id="172" name="Google Shape;172;p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3" name="Google Shape;173;p2"/>
              <p:cNvGrpSpPr/>
              <p:nvPr/>
            </p:nvGrpSpPr>
            <p:grpSpPr>
              <a:xfrm>
                <a:off x="3026226" y="1406561"/>
                <a:ext cx="163311" cy="161896"/>
                <a:chOff x="3026226" y="1406561"/>
                <a:chExt cx="163311" cy="161896"/>
              </a:xfrm>
            </p:grpSpPr>
            <p:sp>
              <p:nvSpPr>
                <p:cNvPr id="174" name="Google Shape;174;p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 name="Google Shape;182;p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 name="Google Shape;183;p2"/>
            <p:cNvSpPr/>
            <p:nvPr/>
          </p:nvSpPr>
          <p:spPr>
            <a:xfrm>
              <a:off x="944411" y="1907234"/>
              <a:ext cx="386346" cy="300482"/>
            </a:xfrm>
            <a:custGeom>
              <a:avLst/>
              <a:gdLst/>
              <a:ahLst/>
              <a:cxnLst/>
              <a:rect l="l" t="t" r="r" b="b"/>
              <a:pathLst>
                <a:path w="246473" h="191695" extrusionOk="0">
                  <a:moveTo>
                    <a:pt x="7415" y="3"/>
                  </a:moveTo>
                  <a:cubicBezTo>
                    <a:pt x="5472" y="70"/>
                    <a:pt x="3474" y="975"/>
                    <a:pt x="2041" y="2505"/>
                  </a:cubicBezTo>
                  <a:cubicBezTo>
                    <a:pt x="-831" y="5566"/>
                    <a:pt x="-642" y="10253"/>
                    <a:pt x="2418" y="13125"/>
                  </a:cubicBezTo>
                  <a:cubicBezTo>
                    <a:pt x="8812" y="19131"/>
                    <a:pt x="10870" y="27304"/>
                    <a:pt x="11660" y="45114"/>
                  </a:cubicBezTo>
                  <a:cubicBezTo>
                    <a:pt x="11690" y="45782"/>
                    <a:pt x="11733" y="46274"/>
                    <a:pt x="11787" y="47488"/>
                  </a:cubicBezTo>
                  <a:cubicBezTo>
                    <a:pt x="12382" y="61509"/>
                    <a:pt x="12965" y="67684"/>
                    <a:pt x="15412" y="74855"/>
                  </a:cubicBezTo>
                  <a:cubicBezTo>
                    <a:pt x="18904" y="85081"/>
                    <a:pt x="25589" y="92416"/>
                    <a:pt x="36155" y="96594"/>
                  </a:cubicBezTo>
                  <a:cubicBezTo>
                    <a:pt x="48469" y="101464"/>
                    <a:pt x="58786" y="100814"/>
                    <a:pt x="76766" y="96345"/>
                  </a:cubicBezTo>
                  <a:cubicBezTo>
                    <a:pt x="77397" y="96187"/>
                    <a:pt x="77883" y="96005"/>
                    <a:pt x="79012" y="95719"/>
                  </a:cubicBezTo>
                  <a:cubicBezTo>
                    <a:pt x="93993" y="91961"/>
                    <a:pt x="100484" y="91226"/>
                    <a:pt x="108250" y="92969"/>
                  </a:cubicBezTo>
                  <a:cubicBezTo>
                    <a:pt x="121390" y="95920"/>
                    <a:pt x="125562" y="105180"/>
                    <a:pt x="129242" y="132456"/>
                  </a:cubicBezTo>
                  <a:cubicBezTo>
                    <a:pt x="129345" y="133209"/>
                    <a:pt x="129393" y="133324"/>
                    <a:pt x="129491" y="134084"/>
                  </a:cubicBezTo>
                  <a:cubicBezTo>
                    <a:pt x="132921" y="159538"/>
                    <a:pt x="135873" y="169715"/>
                    <a:pt x="146110" y="178313"/>
                  </a:cubicBezTo>
                  <a:cubicBezTo>
                    <a:pt x="148363" y="180208"/>
                    <a:pt x="150761" y="181835"/>
                    <a:pt x="153111" y="183311"/>
                  </a:cubicBezTo>
                  <a:cubicBezTo>
                    <a:pt x="171626" y="194957"/>
                    <a:pt x="188537" y="193688"/>
                    <a:pt x="213584" y="184312"/>
                  </a:cubicBezTo>
                  <a:cubicBezTo>
                    <a:pt x="230192" y="178095"/>
                    <a:pt x="233325" y="177336"/>
                    <a:pt x="235578" y="178441"/>
                  </a:cubicBezTo>
                  <a:cubicBezTo>
                    <a:pt x="239349" y="180287"/>
                    <a:pt x="243854" y="178708"/>
                    <a:pt x="245700" y="174943"/>
                  </a:cubicBezTo>
                  <a:cubicBezTo>
                    <a:pt x="247546" y="171172"/>
                    <a:pt x="245973" y="166539"/>
                    <a:pt x="242203" y="164693"/>
                  </a:cubicBezTo>
                  <a:cubicBezTo>
                    <a:pt x="237223" y="162258"/>
                    <a:pt x="231758" y="162386"/>
                    <a:pt x="224958" y="164195"/>
                  </a:cubicBezTo>
                  <a:cubicBezTo>
                    <a:pt x="222547" y="164839"/>
                    <a:pt x="219960" y="165750"/>
                    <a:pt x="216711" y="166946"/>
                  </a:cubicBezTo>
                  <a:cubicBezTo>
                    <a:pt x="215005" y="167572"/>
                    <a:pt x="208976" y="169782"/>
                    <a:pt x="208217" y="170067"/>
                  </a:cubicBezTo>
                  <a:cubicBezTo>
                    <a:pt x="187201" y="177937"/>
                    <a:pt x="174528" y="178884"/>
                    <a:pt x="161109" y="170444"/>
                  </a:cubicBezTo>
                  <a:cubicBezTo>
                    <a:pt x="159354" y="169339"/>
                    <a:pt x="157708" y="168142"/>
                    <a:pt x="155983" y="166697"/>
                  </a:cubicBezTo>
                  <a:cubicBezTo>
                    <a:pt x="149887" y="161578"/>
                    <a:pt x="147482" y="153296"/>
                    <a:pt x="144610" y="131958"/>
                  </a:cubicBezTo>
                  <a:cubicBezTo>
                    <a:pt x="144513" y="131199"/>
                    <a:pt x="144465" y="131217"/>
                    <a:pt x="144361" y="130458"/>
                  </a:cubicBezTo>
                  <a:cubicBezTo>
                    <a:pt x="142273" y="114962"/>
                    <a:pt x="140700" y="107263"/>
                    <a:pt x="137117" y="99344"/>
                  </a:cubicBezTo>
                  <a:cubicBezTo>
                    <a:pt x="132041" y="88123"/>
                    <a:pt x="123680" y="80836"/>
                    <a:pt x="111499" y="78104"/>
                  </a:cubicBezTo>
                  <a:cubicBezTo>
                    <a:pt x="100636" y="75663"/>
                    <a:pt x="92644" y="76647"/>
                    <a:pt x="75387" y="80976"/>
                  </a:cubicBezTo>
                  <a:cubicBezTo>
                    <a:pt x="74264" y="81262"/>
                    <a:pt x="73754" y="81450"/>
                    <a:pt x="73141" y="81602"/>
                  </a:cubicBezTo>
                  <a:cubicBezTo>
                    <a:pt x="58027" y="85360"/>
                    <a:pt x="50309" y="85852"/>
                    <a:pt x="41778" y="82476"/>
                  </a:cubicBezTo>
                  <a:cubicBezTo>
                    <a:pt x="30532" y="78031"/>
                    <a:pt x="27909" y="70459"/>
                    <a:pt x="26907" y="46863"/>
                  </a:cubicBezTo>
                  <a:cubicBezTo>
                    <a:pt x="26852" y="45642"/>
                    <a:pt x="26810" y="45168"/>
                    <a:pt x="26780" y="44488"/>
                  </a:cubicBezTo>
                  <a:cubicBezTo>
                    <a:pt x="25820" y="22865"/>
                    <a:pt x="23063" y="11778"/>
                    <a:pt x="12789" y="2129"/>
                  </a:cubicBezTo>
                  <a:cubicBezTo>
                    <a:pt x="11259" y="696"/>
                    <a:pt x="9359" y="-57"/>
                    <a:pt x="7415" y="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1673374" y="1921156"/>
              <a:ext cx="393112" cy="242337"/>
            </a:xfrm>
            <a:custGeom>
              <a:avLst/>
              <a:gdLst/>
              <a:ahLst/>
              <a:cxnLst/>
              <a:rect l="l" t="t" r="r" b="b"/>
              <a:pathLst>
                <a:path w="250789" h="154601" extrusionOk="0">
                  <a:moveTo>
                    <a:pt x="243188" y="0"/>
                  </a:moveTo>
                  <a:cubicBezTo>
                    <a:pt x="241245" y="12"/>
                    <a:pt x="239296" y="759"/>
                    <a:pt x="237814" y="2253"/>
                  </a:cubicBezTo>
                  <a:cubicBezTo>
                    <a:pt x="231250" y="8878"/>
                    <a:pt x="228542" y="15587"/>
                    <a:pt x="224571" y="31369"/>
                  </a:cubicBezTo>
                  <a:cubicBezTo>
                    <a:pt x="224437" y="31897"/>
                    <a:pt x="224455" y="31964"/>
                    <a:pt x="224322" y="32492"/>
                  </a:cubicBezTo>
                  <a:cubicBezTo>
                    <a:pt x="219768" y="50569"/>
                    <a:pt x="216209" y="56787"/>
                    <a:pt x="206700" y="59605"/>
                  </a:cubicBezTo>
                  <a:cubicBezTo>
                    <a:pt x="198503" y="62034"/>
                    <a:pt x="190919" y="60218"/>
                    <a:pt x="172593" y="52859"/>
                  </a:cubicBezTo>
                  <a:cubicBezTo>
                    <a:pt x="172095" y="52658"/>
                    <a:pt x="172083" y="52682"/>
                    <a:pt x="171591" y="52482"/>
                  </a:cubicBezTo>
                  <a:cubicBezTo>
                    <a:pt x="145681" y="42092"/>
                    <a:pt x="132486" y="40368"/>
                    <a:pt x="117111" y="51110"/>
                  </a:cubicBezTo>
                  <a:cubicBezTo>
                    <a:pt x="101949" y="61700"/>
                    <a:pt x="98955" y="72939"/>
                    <a:pt x="98992" y="97841"/>
                  </a:cubicBezTo>
                  <a:cubicBezTo>
                    <a:pt x="98992" y="98011"/>
                    <a:pt x="98992" y="98048"/>
                    <a:pt x="98992" y="98218"/>
                  </a:cubicBezTo>
                  <a:cubicBezTo>
                    <a:pt x="99016" y="115353"/>
                    <a:pt x="97644" y="122112"/>
                    <a:pt x="91620" y="128579"/>
                  </a:cubicBezTo>
                  <a:cubicBezTo>
                    <a:pt x="85858" y="134766"/>
                    <a:pt x="73312" y="137025"/>
                    <a:pt x="48884" y="137080"/>
                  </a:cubicBezTo>
                  <a:cubicBezTo>
                    <a:pt x="47044" y="137080"/>
                    <a:pt x="45563" y="136964"/>
                    <a:pt x="42265" y="136952"/>
                  </a:cubicBezTo>
                  <a:cubicBezTo>
                    <a:pt x="21912" y="136885"/>
                    <a:pt x="13878" y="137383"/>
                    <a:pt x="5529" y="139703"/>
                  </a:cubicBezTo>
                  <a:cubicBezTo>
                    <a:pt x="1485" y="140820"/>
                    <a:pt x="-841" y="145028"/>
                    <a:pt x="282" y="149072"/>
                  </a:cubicBezTo>
                  <a:cubicBezTo>
                    <a:pt x="1400" y="153116"/>
                    <a:pt x="5480" y="155442"/>
                    <a:pt x="9524" y="154319"/>
                  </a:cubicBezTo>
                  <a:cubicBezTo>
                    <a:pt x="15961" y="152534"/>
                    <a:pt x="23563" y="152139"/>
                    <a:pt x="42265" y="152199"/>
                  </a:cubicBezTo>
                  <a:cubicBezTo>
                    <a:pt x="45587" y="152206"/>
                    <a:pt x="47008" y="152199"/>
                    <a:pt x="48884" y="152199"/>
                  </a:cubicBezTo>
                  <a:cubicBezTo>
                    <a:pt x="77867" y="152133"/>
                    <a:pt x="92871" y="149546"/>
                    <a:pt x="102738" y="138950"/>
                  </a:cubicBezTo>
                  <a:cubicBezTo>
                    <a:pt x="112284" y="128706"/>
                    <a:pt x="114269" y="119070"/>
                    <a:pt x="114239" y="98218"/>
                  </a:cubicBezTo>
                  <a:cubicBezTo>
                    <a:pt x="114239" y="98048"/>
                    <a:pt x="114239" y="98011"/>
                    <a:pt x="114239" y="97841"/>
                  </a:cubicBezTo>
                  <a:cubicBezTo>
                    <a:pt x="114209" y="77572"/>
                    <a:pt x="116109" y="70292"/>
                    <a:pt x="125855" y="63479"/>
                  </a:cubicBezTo>
                  <a:cubicBezTo>
                    <a:pt x="135486" y="56751"/>
                    <a:pt x="144491" y="58038"/>
                    <a:pt x="165841" y="66606"/>
                  </a:cubicBezTo>
                  <a:cubicBezTo>
                    <a:pt x="166332" y="66800"/>
                    <a:pt x="166351" y="66782"/>
                    <a:pt x="166842" y="66976"/>
                  </a:cubicBezTo>
                  <a:cubicBezTo>
                    <a:pt x="188466" y="75660"/>
                    <a:pt x="198309" y="77882"/>
                    <a:pt x="211079" y="74099"/>
                  </a:cubicBezTo>
                  <a:cubicBezTo>
                    <a:pt x="227534" y="69223"/>
                    <a:pt x="233278" y="59076"/>
                    <a:pt x="239065" y="36117"/>
                  </a:cubicBezTo>
                  <a:cubicBezTo>
                    <a:pt x="239199" y="35583"/>
                    <a:pt x="239181" y="35644"/>
                    <a:pt x="239314" y="35116"/>
                  </a:cubicBezTo>
                  <a:cubicBezTo>
                    <a:pt x="242593" y="22079"/>
                    <a:pt x="244639" y="16826"/>
                    <a:pt x="248562" y="12873"/>
                  </a:cubicBezTo>
                  <a:cubicBezTo>
                    <a:pt x="251519" y="9892"/>
                    <a:pt x="251544" y="5082"/>
                    <a:pt x="248562" y="2125"/>
                  </a:cubicBezTo>
                  <a:cubicBezTo>
                    <a:pt x="247074" y="650"/>
                    <a:pt x="245137" y="-6"/>
                    <a:pt x="243188" y="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2000648" y="897838"/>
              <a:ext cx="190664" cy="317064"/>
            </a:xfrm>
            <a:custGeom>
              <a:avLst/>
              <a:gdLst/>
              <a:ahLst/>
              <a:cxnLst/>
              <a:rect l="l" t="t" r="r" b="b"/>
              <a:pathLst>
                <a:path w="121636" h="202274" extrusionOk="0">
                  <a:moveTo>
                    <a:pt x="10063" y="358"/>
                  </a:moveTo>
                  <a:cubicBezTo>
                    <a:pt x="8217" y="-249"/>
                    <a:pt x="6061" y="-85"/>
                    <a:pt x="4191" y="862"/>
                  </a:cubicBezTo>
                  <a:cubicBezTo>
                    <a:pt x="444" y="2750"/>
                    <a:pt x="-1080" y="7359"/>
                    <a:pt x="815" y="11106"/>
                  </a:cubicBezTo>
                  <a:cubicBezTo>
                    <a:pt x="8970" y="27239"/>
                    <a:pt x="19056" y="33816"/>
                    <a:pt x="41923" y="42845"/>
                  </a:cubicBezTo>
                  <a:cubicBezTo>
                    <a:pt x="42142" y="42930"/>
                    <a:pt x="42209" y="43009"/>
                    <a:pt x="42427" y="43094"/>
                  </a:cubicBezTo>
                  <a:cubicBezTo>
                    <a:pt x="63565" y="51437"/>
                    <a:pt x="71125" y="56611"/>
                    <a:pt x="76790" y="70334"/>
                  </a:cubicBezTo>
                  <a:cubicBezTo>
                    <a:pt x="79559" y="77056"/>
                    <a:pt x="78132" y="83164"/>
                    <a:pt x="72163" y="93074"/>
                  </a:cubicBezTo>
                  <a:cubicBezTo>
                    <a:pt x="71082" y="94871"/>
                    <a:pt x="70724" y="95369"/>
                    <a:pt x="67791" y="99948"/>
                  </a:cubicBezTo>
                  <a:cubicBezTo>
                    <a:pt x="60571" y="111206"/>
                    <a:pt x="57396" y="117436"/>
                    <a:pt x="55792" y="125688"/>
                  </a:cubicBezTo>
                  <a:cubicBezTo>
                    <a:pt x="53612" y="136946"/>
                    <a:pt x="56193" y="148210"/>
                    <a:pt x="64294" y="159801"/>
                  </a:cubicBezTo>
                  <a:cubicBezTo>
                    <a:pt x="70852" y="169183"/>
                    <a:pt x="78636" y="176567"/>
                    <a:pt x="90155" y="185541"/>
                  </a:cubicBezTo>
                  <a:cubicBezTo>
                    <a:pt x="92456" y="187333"/>
                    <a:pt x="100041" y="193180"/>
                    <a:pt x="101152" y="194036"/>
                  </a:cubicBezTo>
                  <a:cubicBezTo>
                    <a:pt x="104339" y="196496"/>
                    <a:pt x="106793" y="198469"/>
                    <a:pt x="109027" y="200412"/>
                  </a:cubicBezTo>
                  <a:cubicBezTo>
                    <a:pt x="112197" y="203163"/>
                    <a:pt x="117018" y="202829"/>
                    <a:pt x="119769" y="199659"/>
                  </a:cubicBezTo>
                  <a:cubicBezTo>
                    <a:pt x="122526" y="196490"/>
                    <a:pt x="122192" y="191668"/>
                    <a:pt x="119022" y="188918"/>
                  </a:cubicBezTo>
                  <a:cubicBezTo>
                    <a:pt x="116526" y="186750"/>
                    <a:pt x="113928" y="184667"/>
                    <a:pt x="110527" y="182044"/>
                  </a:cubicBezTo>
                  <a:cubicBezTo>
                    <a:pt x="109331" y="181127"/>
                    <a:pt x="101607" y="175261"/>
                    <a:pt x="99403" y="173543"/>
                  </a:cubicBezTo>
                  <a:cubicBezTo>
                    <a:pt x="88977" y="165424"/>
                    <a:pt x="82310" y="158951"/>
                    <a:pt x="76790" y="151051"/>
                  </a:cubicBezTo>
                  <a:cubicBezTo>
                    <a:pt x="66504" y="136338"/>
                    <a:pt x="68180" y="127473"/>
                    <a:pt x="80537" y="108194"/>
                  </a:cubicBezTo>
                  <a:cubicBezTo>
                    <a:pt x="83573" y="103458"/>
                    <a:pt x="83973" y="102923"/>
                    <a:pt x="85157" y="100950"/>
                  </a:cubicBezTo>
                  <a:cubicBezTo>
                    <a:pt x="93361" y="87330"/>
                    <a:pt x="95802" y="76758"/>
                    <a:pt x="90780" y="64583"/>
                  </a:cubicBezTo>
                  <a:cubicBezTo>
                    <a:pt x="83087" y="45936"/>
                    <a:pt x="72612" y="38588"/>
                    <a:pt x="47923" y="28849"/>
                  </a:cubicBezTo>
                  <a:cubicBezTo>
                    <a:pt x="47704" y="28764"/>
                    <a:pt x="47765" y="28812"/>
                    <a:pt x="47546" y="28721"/>
                  </a:cubicBezTo>
                  <a:cubicBezTo>
                    <a:pt x="27903" y="20973"/>
                    <a:pt x="20416" y="16067"/>
                    <a:pt x="14435" y="4232"/>
                  </a:cubicBezTo>
                  <a:cubicBezTo>
                    <a:pt x="13488" y="2362"/>
                    <a:pt x="11909" y="965"/>
                    <a:pt x="10063" y="35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806982" y="895824"/>
              <a:ext cx="159161" cy="366359"/>
            </a:xfrm>
            <a:custGeom>
              <a:avLst/>
              <a:gdLst/>
              <a:ahLst/>
              <a:cxnLst/>
              <a:rect l="l" t="t" r="r" b="b"/>
              <a:pathLst>
                <a:path w="101538" h="233722" extrusionOk="0">
                  <a:moveTo>
                    <a:pt x="89524" y="519"/>
                  </a:moveTo>
                  <a:cubicBezTo>
                    <a:pt x="87727" y="-210"/>
                    <a:pt x="85711" y="-174"/>
                    <a:pt x="83780" y="646"/>
                  </a:cubicBezTo>
                  <a:cubicBezTo>
                    <a:pt x="79912" y="2279"/>
                    <a:pt x="78024" y="6651"/>
                    <a:pt x="79657" y="10513"/>
                  </a:cubicBezTo>
                  <a:cubicBezTo>
                    <a:pt x="81521" y="14934"/>
                    <a:pt x="81734" y="15444"/>
                    <a:pt x="82402" y="17138"/>
                  </a:cubicBezTo>
                  <a:cubicBezTo>
                    <a:pt x="88073" y="31438"/>
                    <a:pt x="88006" y="40607"/>
                    <a:pt x="79530" y="55126"/>
                  </a:cubicBezTo>
                  <a:cubicBezTo>
                    <a:pt x="74903" y="63050"/>
                    <a:pt x="66699" y="68928"/>
                    <a:pt x="49290" y="78243"/>
                  </a:cubicBezTo>
                  <a:cubicBezTo>
                    <a:pt x="48397" y="78716"/>
                    <a:pt x="44171" y="81011"/>
                    <a:pt x="43042" y="81613"/>
                  </a:cubicBezTo>
                  <a:cubicBezTo>
                    <a:pt x="21103" y="93362"/>
                    <a:pt x="11734" y="100910"/>
                    <a:pt x="8558" y="114226"/>
                  </a:cubicBezTo>
                  <a:cubicBezTo>
                    <a:pt x="5491" y="127069"/>
                    <a:pt x="9062" y="136772"/>
                    <a:pt x="19051" y="150714"/>
                  </a:cubicBezTo>
                  <a:cubicBezTo>
                    <a:pt x="19464" y="151291"/>
                    <a:pt x="21127" y="153538"/>
                    <a:pt x="21801" y="154461"/>
                  </a:cubicBezTo>
                  <a:cubicBezTo>
                    <a:pt x="30053" y="165803"/>
                    <a:pt x="32980" y="171511"/>
                    <a:pt x="33175" y="178956"/>
                  </a:cubicBezTo>
                  <a:cubicBezTo>
                    <a:pt x="33618" y="196007"/>
                    <a:pt x="23125" y="210738"/>
                    <a:pt x="4435" y="219190"/>
                  </a:cubicBezTo>
                  <a:cubicBezTo>
                    <a:pt x="609" y="220915"/>
                    <a:pt x="-1042" y="225359"/>
                    <a:pt x="682" y="229185"/>
                  </a:cubicBezTo>
                  <a:cubicBezTo>
                    <a:pt x="2413" y="233010"/>
                    <a:pt x="6858" y="234790"/>
                    <a:pt x="10683" y="233059"/>
                  </a:cubicBezTo>
                  <a:cubicBezTo>
                    <a:pt x="34656" y="222220"/>
                    <a:pt x="49035" y="202133"/>
                    <a:pt x="48416" y="178579"/>
                  </a:cubicBezTo>
                  <a:cubicBezTo>
                    <a:pt x="48118" y="167079"/>
                    <a:pt x="44159" y="159191"/>
                    <a:pt x="34170" y="145468"/>
                  </a:cubicBezTo>
                  <a:cubicBezTo>
                    <a:pt x="33490" y="144527"/>
                    <a:pt x="31814" y="142389"/>
                    <a:pt x="31426" y="141843"/>
                  </a:cubicBezTo>
                  <a:cubicBezTo>
                    <a:pt x="23775" y="131168"/>
                    <a:pt x="21540" y="125235"/>
                    <a:pt x="23301" y="117851"/>
                  </a:cubicBezTo>
                  <a:cubicBezTo>
                    <a:pt x="25056" y="110486"/>
                    <a:pt x="32318" y="104608"/>
                    <a:pt x="50292" y="94984"/>
                  </a:cubicBezTo>
                  <a:cubicBezTo>
                    <a:pt x="51397" y="94395"/>
                    <a:pt x="55496" y="92227"/>
                    <a:pt x="56413" y="91735"/>
                  </a:cubicBezTo>
                  <a:cubicBezTo>
                    <a:pt x="76293" y="81102"/>
                    <a:pt x="86106" y="73956"/>
                    <a:pt x="92651" y="62746"/>
                  </a:cubicBezTo>
                  <a:cubicBezTo>
                    <a:pt x="103691" y="43844"/>
                    <a:pt x="103800" y="29865"/>
                    <a:pt x="96526" y="11515"/>
                  </a:cubicBezTo>
                  <a:cubicBezTo>
                    <a:pt x="95791" y="9669"/>
                    <a:pt x="95578" y="9202"/>
                    <a:pt x="93647" y="4642"/>
                  </a:cubicBezTo>
                  <a:cubicBezTo>
                    <a:pt x="92834" y="2711"/>
                    <a:pt x="91328" y="1253"/>
                    <a:pt x="89524" y="51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1371101" y="806448"/>
              <a:ext cx="259178" cy="83140"/>
            </a:xfrm>
            <a:custGeom>
              <a:avLst/>
              <a:gdLst/>
              <a:ahLst/>
              <a:cxnLst/>
              <a:rect l="l" t="t" r="r" b="b"/>
              <a:pathLst>
                <a:path w="165345" h="53040" extrusionOk="0">
                  <a:moveTo>
                    <a:pt x="156494" y="264"/>
                  </a:moveTo>
                  <a:cubicBezTo>
                    <a:pt x="154739" y="726"/>
                    <a:pt x="153106" y="1825"/>
                    <a:pt x="152116" y="3513"/>
                  </a:cubicBezTo>
                  <a:cubicBezTo>
                    <a:pt x="126066" y="48198"/>
                    <a:pt x="48889" y="51908"/>
                    <a:pt x="12547" y="6889"/>
                  </a:cubicBezTo>
                  <a:cubicBezTo>
                    <a:pt x="10088" y="3841"/>
                    <a:pt x="5722" y="3306"/>
                    <a:pt x="2674" y="5766"/>
                  </a:cubicBezTo>
                  <a:cubicBezTo>
                    <a:pt x="-375" y="8225"/>
                    <a:pt x="-909" y="12712"/>
                    <a:pt x="1550" y="15761"/>
                  </a:cubicBezTo>
                  <a:cubicBezTo>
                    <a:pt x="44007" y="68352"/>
                    <a:pt x="133201" y="64083"/>
                    <a:pt x="164364" y="10636"/>
                  </a:cubicBezTo>
                  <a:cubicBezTo>
                    <a:pt x="166337" y="7253"/>
                    <a:pt x="165250" y="2863"/>
                    <a:pt x="161868" y="890"/>
                  </a:cubicBezTo>
                  <a:cubicBezTo>
                    <a:pt x="160174" y="-94"/>
                    <a:pt x="158249" y="-197"/>
                    <a:pt x="156494" y="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1361845" y="664169"/>
              <a:ext cx="74859" cy="74859"/>
            </a:xfrm>
            <a:custGeom>
              <a:avLst/>
              <a:gdLst/>
              <a:ahLst/>
              <a:cxnLst/>
              <a:rect l="l" t="t" r="r" b="b"/>
              <a:pathLst>
                <a:path w="47757" h="47757" extrusionOk="0">
                  <a:moveTo>
                    <a:pt x="0" y="23882"/>
                  </a:moveTo>
                  <a:cubicBezTo>
                    <a:pt x="0" y="10693"/>
                    <a:pt x="10687" y="0"/>
                    <a:pt x="23876" y="0"/>
                  </a:cubicBezTo>
                  <a:cubicBezTo>
                    <a:pt x="37065" y="0"/>
                    <a:pt x="47758" y="10693"/>
                    <a:pt x="47758" y="23882"/>
                  </a:cubicBezTo>
                  <a:cubicBezTo>
                    <a:pt x="47758" y="37071"/>
                    <a:pt x="37065" y="47758"/>
                    <a:pt x="23876" y="47758"/>
                  </a:cubicBezTo>
                  <a:cubicBezTo>
                    <a:pt x="10687"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1556812" y="666550"/>
              <a:ext cx="74859" cy="74859"/>
            </a:xfrm>
            <a:custGeom>
              <a:avLst/>
              <a:gdLst/>
              <a:ahLst/>
              <a:cxnLst/>
              <a:rect l="l" t="t" r="r" b="b"/>
              <a:pathLst>
                <a:path w="47757" h="47757" extrusionOk="0">
                  <a:moveTo>
                    <a:pt x="0" y="23876"/>
                  </a:moveTo>
                  <a:cubicBezTo>
                    <a:pt x="0" y="10687"/>
                    <a:pt x="10687" y="0"/>
                    <a:pt x="23876" y="0"/>
                  </a:cubicBezTo>
                  <a:cubicBezTo>
                    <a:pt x="37065" y="0"/>
                    <a:pt x="47758" y="10687"/>
                    <a:pt x="47758" y="23876"/>
                  </a:cubicBezTo>
                  <a:cubicBezTo>
                    <a:pt x="47758" y="37065"/>
                    <a:pt x="37065" y="47758"/>
                    <a:pt x="23876"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0" name="Google Shape;190;p2"/>
            <p:cNvGrpSpPr/>
            <p:nvPr/>
          </p:nvGrpSpPr>
          <p:grpSpPr>
            <a:xfrm>
              <a:off x="1358592" y="1589873"/>
              <a:ext cx="256951" cy="256951"/>
              <a:chOff x="3025916" y="1405541"/>
              <a:chExt cx="163809" cy="163809"/>
            </a:xfrm>
          </p:grpSpPr>
          <p:sp>
            <p:nvSpPr>
              <p:cNvPr id="191" name="Google Shape;191;p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2" name="Google Shape;192;p2"/>
              <p:cNvGrpSpPr/>
              <p:nvPr/>
            </p:nvGrpSpPr>
            <p:grpSpPr>
              <a:xfrm>
                <a:off x="3026226" y="1406561"/>
                <a:ext cx="163311" cy="161896"/>
                <a:chOff x="3026226" y="1406561"/>
                <a:chExt cx="163311" cy="161896"/>
              </a:xfrm>
            </p:grpSpPr>
            <p:sp>
              <p:nvSpPr>
                <p:cNvPr id="193" name="Google Shape;193;p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p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2"/>
            <p:cNvSpPr/>
            <p:nvPr/>
          </p:nvSpPr>
          <p:spPr>
            <a:xfrm>
              <a:off x="1367222" y="1254722"/>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03" name="Google Shape;203;p2"/>
            <p:cNvSpPr/>
            <p:nvPr/>
          </p:nvSpPr>
          <p:spPr>
            <a:xfrm>
              <a:off x="1359347" y="1590586"/>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04" name="Google Shape;204;p2"/>
            <p:cNvSpPr/>
            <p:nvPr/>
          </p:nvSpPr>
          <p:spPr>
            <a:xfrm>
              <a:off x="1233958" y="977395"/>
              <a:ext cx="524196" cy="237466"/>
            </a:xfrm>
            <a:custGeom>
              <a:avLst/>
              <a:gdLst/>
              <a:ahLst/>
              <a:cxnLst/>
              <a:rect l="l" t="t" r="r" b="b"/>
              <a:pathLst>
                <a:path w="524196" h="237466" extrusionOk="0">
                  <a:moveTo>
                    <a:pt x="102416" y="949"/>
                  </a:moveTo>
                  <a:cubicBezTo>
                    <a:pt x="130783" y="4185"/>
                    <a:pt x="171249" y="45612"/>
                    <a:pt x="212960" y="66360"/>
                  </a:cubicBezTo>
                  <a:lnTo>
                    <a:pt x="221978" y="68883"/>
                  </a:lnTo>
                  <a:lnTo>
                    <a:pt x="222325" y="52927"/>
                  </a:lnTo>
                  <a:cubicBezTo>
                    <a:pt x="222554" y="27782"/>
                    <a:pt x="294229" y="23142"/>
                    <a:pt x="305822" y="47575"/>
                  </a:cubicBezTo>
                  <a:cubicBezTo>
                    <a:pt x="307452" y="51008"/>
                    <a:pt x="308946" y="56055"/>
                    <a:pt x="310293" y="62282"/>
                  </a:cubicBezTo>
                  <a:lnTo>
                    <a:pt x="310783" y="65253"/>
                  </a:lnTo>
                  <a:lnTo>
                    <a:pt x="330616" y="54708"/>
                  </a:lnTo>
                  <a:cubicBezTo>
                    <a:pt x="347925" y="42204"/>
                    <a:pt x="359772" y="28386"/>
                    <a:pt x="373773" y="23495"/>
                  </a:cubicBezTo>
                  <a:cubicBezTo>
                    <a:pt x="448783" y="-2689"/>
                    <a:pt x="517125" y="52995"/>
                    <a:pt x="523202" y="126165"/>
                  </a:cubicBezTo>
                  <a:cubicBezTo>
                    <a:pt x="535325" y="272284"/>
                    <a:pt x="434414" y="241991"/>
                    <a:pt x="342162" y="210679"/>
                  </a:cubicBezTo>
                  <a:lnTo>
                    <a:pt x="316983" y="202297"/>
                  </a:lnTo>
                  <a:lnTo>
                    <a:pt x="316420" y="208096"/>
                  </a:lnTo>
                  <a:cubicBezTo>
                    <a:pt x="315625" y="212868"/>
                    <a:pt x="314620" y="216217"/>
                    <a:pt x="313393" y="217710"/>
                  </a:cubicBezTo>
                  <a:cubicBezTo>
                    <a:pt x="300087" y="233903"/>
                    <a:pt x="248452" y="238474"/>
                    <a:pt x="228526" y="213680"/>
                  </a:cubicBezTo>
                  <a:cubicBezTo>
                    <a:pt x="227013" y="211796"/>
                    <a:pt x="225775" y="208543"/>
                    <a:pt x="224768" y="204208"/>
                  </a:cubicBezTo>
                  <a:lnTo>
                    <a:pt x="222608" y="189672"/>
                  </a:lnTo>
                  <a:lnTo>
                    <a:pt x="217834" y="190243"/>
                  </a:lnTo>
                  <a:cubicBezTo>
                    <a:pt x="174994" y="203715"/>
                    <a:pt x="124618" y="237451"/>
                    <a:pt x="89957" y="237466"/>
                  </a:cubicBezTo>
                  <a:cubicBezTo>
                    <a:pt x="57210" y="237475"/>
                    <a:pt x="2509" y="223291"/>
                    <a:pt x="584" y="161856"/>
                  </a:cubicBezTo>
                  <a:cubicBezTo>
                    <a:pt x="-1521" y="94609"/>
                    <a:pt x="-3579" y="-11118"/>
                    <a:pt x="102416" y="949"/>
                  </a:cubicBezTo>
                  <a:close/>
                </a:path>
              </a:pathLst>
            </a:custGeom>
            <a:solidFill>
              <a:srgbClr val="DE1C0F"/>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
            <p:cNvSpPr/>
            <p:nvPr/>
          </p:nvSpPr>
          <p:spPr>
            <a:xfrm>
              <a:off x="1685187" y="837173"/>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6" name="Google Shape;206;p2"/>
            <p:cNvGrpSpPr/>
            <p:nvPr/>
          </p:nvGrpSpPr>
          <p:grpSpPr>
            <a:xfrm>
              <a:off x="1684993" y="837141"/>
              <a:ext cx="622678" cy="971853"/>
              <a:chOff x="3230151" y="1140520"/>
              <a:chExt cx="396964" cy="619567"/>
            </a:xfrm>
          </p:grpSpPr>
          <p:sp>
            <p:nvSpPr>
              <p:cNvPr id="207" name="Google Shape;207;p2"/>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p2"/>
            <p:cNvSpPr/>
            <p:nvPr/>
          </p:nvSpPr>
          <p:spPr>
            <a:xfrm>
              <a:off x="1684248" y="835747"/>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5" name="Google Shape;225;p2"/>
            <p:cNvGrpSpPr/>
            <p:nvPr/>
          </p:nvGrpSpPr>
          <p:grpSpPr>
            <a:xfrm>
              <a:off x="1238756" y="976297"/>
              <a:ext cx="524187" cy="237459"/>
              <a:chOff x="2945069" y="1228326"/>
              <a:chExt cx="334175" cy="151383"/>
            </a:xfrm>
          </p:grpSpPr>
          <p:sp>
            <p:nvSpPr>
              <p:cNvPr id="226" name="Google Shape;226;p2"/>
              <p:cNvSpPr/>
              <p:nvPr/>
            </p:nvSpPr>
            <p:spPr>
              <a:xfrm>
                <a:off x="2945069" y="1228326"/>
                <a:ext cx="334175" cy="151383"/>
              </a:xfrm>
              <a:custGeom>
                <a:avLst/>
                <a:gdLst/>
                <a:ahLst/>
                <a:cxnLst/>
                <a:rect l="l" t="t" r="r" b="b"/>
                <a:pathLst>
                  <a:path w="334175" h="151383" extrusionOk="0">
                    <a:moveTo>
                      <a:pt x="162361" y="49747"/>
                    </a:moveTo>
                    <a:cubicBezTo>
                      <a:pt x="127227" y="49389"/>
                      <a:pt x="89403" y="3356"/>
                      <a:pt x="65291" y="605"/>
                    </a:cubicBezTo>
                    <a:cubicBezTo>
                      <a:pt x="-2281" y="-7088"/>
                      <a:pt x="-969" y="60313"/>
                      <a:pt x="373" y="103183"/>
                    </a:cubicBezTo>
                    <a:cubicBezTo>
                      <a:pt x="1600" y="142348"/>
                      <a:pt x="36472" y="151390"/>
                      <a:pt x="57348" y="151384"/>
                    </a:cubicBezTo>
                    <a:cubicBezTo>
                      <a:pt x="86810" y="151372"/>
                      <a:pt x="134082" y="113141"/>
                      <a:pt x="164031" y="118272"/>
                    </a:cubicBezTo>
                    <a:cubicBezTo>
                      <a:pt x="226046" y="128898"/>
                      <a:pt x="343846" y="204631"/>
                      <a:pt x="333542" y="80430"/>
                    </a:cubicBezTo>
                    <a:cubicBezTo>
                      <a:pt x="329668" y="33784"/>
                      <a:pt x="286100" y="-1714"/>
                      <a:pt x="238281" y="14978"/>
                    </a:cubicBezTo>
                    <a:cubicBezTo>
                      <a:pt x="220429" y="21214"/>
                      <a:pt x="208072" y="50215"/>
                      <a:pt x="162361" y="4974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3008549" y="1261520"/>
                <a:ext cx="86110" cy="49301"/>
              </a:xfrm>
              <a:custGeom>
                <a:avLst/>
                <a:gdLst/>
                <a:ahLst/>
                <a:cxnLst/>
                <a:rect l="l" t="t" r="r" b="b"/>
                <a:pathLst>
                  <a:path w="86110" h="49301" extrusionOk="0">
                    <a:moveTo>
                      <a:pt x="86111" y="49301"/>
                    </a:moveTo>
                    <a:cubicBezTo>
                      <a:pt x="86111" y="49301"/>
                      <a:pt x="40776" y="20319"/>
                      <a:pt x="33465" y="14143"/>
                    </a:cubicBezTo>
                    <a:cubicBezTo>
                      <a:pt x="29840" y="11083"/>
                      <a:pt x="-8196" y="-10206"/>
                      <a:pt x="1610" y="6061"/>
                    </a:cubicBezTo>
                    <a:cubicBezTo>
                      <a:pt x="7798" y="16323"/>
                      <a:pt x="86111" y="49301"/>
                      <a:pt x="86111"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3133607" y="1256856"/>
                <a:ext cx="86110" cy="49301"/>
              </a:xfrm>
              <a:custGeom>
                <a:avLst/>
                <a:gdLst/>
                <a:ahLst/>
                <a:cxnLst/>
                <a:rect l="l" t="t" r="r" b="b"/>
                <a:pathLst>
                  <a:path w="86110" h="49301" extrusionOk="0">
                    <a:moveTo>
                      <a:pt x="0" y="49301"/>
                    </a:moveTo>
                    <a:cubicBezTo>
                      <a:pt x="0" y="49301"/>
                      <a:pt x="45335" y="20319"/>
                      <a:pt x="52646" y="14143"/>
                    </a:cubicBezTo>
                    <a:cubicBezTo>
                      <a:pt x="56271" y="11083"/>
                      <a:pt x="94307" y="-10206"/>
                      <a:pt x="84500" y="6061"/>
                    </a:cubicBezTo>
                    <a:cubicBezTo>
                      <a:pt x="78313" y="16323"/>
                      <a:pt x="0" y="49301"/>
                      <a:pt x="0"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2984294" y="1327847"/>
                <a:ext cx="112946" cy="22002"/>
              </a:xfrm>
              <a:custGeom>
                <a:avLst/>
                <a:gdLst/>
                <a:ahLst/>
                <a:cxnLst/>
                <a:rect l="l" t="t" r="r" b="b"/>
                <a:pathLst>
                  <a:path w="112946" h="22002" extrusionOk="0">
                    <a:moveTo>
                      <a:pt x="112946" y="0"/>
                    </a:moveTo>
                    <a:cubicBezTo>
                      <a:pt x="112946" y="0"/>
                      <a:pt x="-6901" y="5489"/>
                      <a:pt x="313" y="19971"/>
                    </a:cubicBezTo>
                    <a:cubicBezTo>
                      <a:pt x="5280" y="29936"/>
                      <a:pt x="112946" y="0"/>
                      <a:pt x="112946"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3131026" y="1323190"/>
                <a:ext cx="112946" cy="21996"/>
              </a:xfrm>
              <a:custGeom>
                <a:avLst/>
                <a:gdLst/>
                <a:ahLst/>
                <a:cxnLst/>
                <a:rect l="l" t="t" r="r" b="b"/>
                <a:pathLst>
                  <a:path w="112946" h="21996" extrusionOk="0">
                    <a:moveTo>
                      <a:pt x="0" y="0"/>
                    </a:moveTo>
                    <a:cubicBezTo>
                      <a:pt x="0" y="0"/>
                      <a:pt x="119847" y="5483"/>
                      <a:pt x="112633" y="19965"/>
                    </a:cubicBezTo>
                    <a:cubicBezTo>
                      <a:pt x="107672" y="29930"/>
                      <a:pt x="0" y="0"/>
                      <a:pt x="0"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3085791" y="1248389"/>
                <a:ext cx="62480" cy="127241"/>
              </a:xfrm>
              <a:custGeom>
                <a:avLst/>
                <a:gdLst/>
                <a:ahLst/>
                <a:cxnLst/>
                <a:rect l="l" t="t" r="r" b="b"/>
                <a:pathLst>
                  <a:path w="62480" h="127241" extrusionOk="0">
                    <a:moveTo>
                      <a:pt x="59067" y="118727"/>
                    </a:moveTo>
                    <a:cubicBezTo>
                      <a:pt x="50584" y="129050"/>
                      <a:pt x="17667" y="131964"/>
                      <a:pt x="4964" y="116158"/>
                    </a:cubicBezTo>
                    <a:cubicBezTo>
                      <a:pt x="-2754" y="106552"/>
                      <a:pt x="768" y="41052"/>
                      <a:pt x="1011" y="13678"/>
                    </a:cubicBezTo>
                    <a:cubicBezTo>
                      <a:pt x="1157" y="-2352"/>
                      <a:pt x="46850" y="-5310"/>
                      <a:pt x="54240" y="10266"/>
                    </a:cubicBezTo>
                    <a:cubicBezTo>
                      <a:pt x="62553" y="27778"/>
                      <a:pt x="65322" y="111112"/>
                      <a:pt x="59067" y="11872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2" name="Google Shape;232;p2"/>
          <p:cNvGrpSpPr/>
          <p:nvPr/>
        </p:nvGrpSpPr>
        <p:grpSpPr>
          <a:xfrm rot="1205688">
            <a:off x="2089709" y="4828588"/>
            <a:ext cx="1460708" cy="1760215"/>
            <a:chOff x="6764692" y="401440"/>
            <a:chExt cx="1579673" cy="1903573"/>
          </a:xfrm>
        </p:grpSpPr>
        <p:grpSp>
          <p:nvGrpSpPr>
            <p:cNvPr id="233" name="Google Shape;233;p2"/>
            <p:cNvGrpSpPr/>
            <p:nvPr/>
          </p:nvGrpSpPr>
          <p:grpSpPr>
            <a:xfrm>
              <a:off x="6764692" y="401440"/>
              <a:ext cx="1579673" cy="1903573"/>
              <a:chOff x="5460295" y="2037356"/>
              <a:chExt cx="1579673" cy="1903573"/>
            </a:xfrm>
          </p:grpSpPr>
          <p:grpSp>
            <p:nvGrpSpPr>
              <p:cNvPr id="234" name="Google Shape;234;p2"/>
              <p:cNvGrpSpPr/>
              <p:nvPr/>
            </p:nvGrpSpPr>
            <p:grpSpPr>
              <a:xfrm>
                <a:off x="5475026" y="2047322"/>
                <a:ext cx="1552144" cy="1884845"/>
                <a:chOff x="2609767" y="872536"/>
                <a:chExt cx="989509" cy="1201610"/>
              </a:xfrm>
            </p:grpSpPr>
            <p:sp>
              <p:nvSpPr>
                <p:cNvPr id="235" name="Google Shape;235;p2"/>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36" name="Google Shape;236;p2"/>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37" name="Google Shape;237;p2"/>
              <p:cNvPicPr preferRelativeResize="0"/>
              <p:nvPr/>
            </p:nvPicPr>
            <p:blipFill rotWithShape="1">
              <a:blip r:embed="rId4">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238" name="Google Shape;238;p2"/>
            <p:cNvGrpSpPr/>
            <p:nvPr/>
          </p:nvGrpSpPr>
          <p:grpSpPr>
            <a:xfrm>
              <a:off x="7371112" y="1329689"/>
              <a:ext cx="410410" cy="410409"/>
              <a:chOff x="6818398" y="1294347"/>
              <a:chExt cx="249020" cy="249050"/>
            </a:xfrm>
          </p:grpSpPr>
          <p:sp>
            <p:nvSpPr>
              <p:cNvPr id="239" name="Google Shape;239;p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0" name="Google Shape;240;p2"/>
              <p:cNvGrpSpPr/>
              <p:nvPr/>
            </p:nvGrpSpPr>
            <p:grpSpPr>
              <a:xfrm>
                <a:off x="6818823" y="1295895"/>
                <a:ext cx="248352" cy="246154"/>
                <a:chOff x="6818823" y="1295895"/>
                <a:chExt cx="248352" cy="246154"/>
              </a:xfrm>
            </p:grpSpPr>
            <p:grpSp>
              <p:nvGrpSpPr>
                <p:cNvPr id="241" name="Google Shape;241;p2"/>
                <p:cNvGrpSpPr/>
                <p:nvPr/>
              </p:nvGrpSpPr>
              <p:grpSpPr>
                <a:xfrm>
                  <a:off x="6818823" y="1295895"/>
                  <a:ext cx="248352" cy="246154"/>
                  <a:chOff x="6818823" y="1295895"/>
                  <a:chExt cx="248352" cy="246154"/>
                </a:xfrm>
              </p:grpSpPr>
              <p:sp>
                <p:nvSpPr>
                  <p:cNvPr id="242" name="Google Shape;242;p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0" name="Google Shape;250;p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1" name="Google Shape;251;p2"/>
            <p:cNvSpPr/>
            <p:nvPr/>
          </p:nvSpPr>
          <p:spPr>
            <a:xfrm>
              <a:off x="7755290" y="1938570"/>
              <a:ext cx="400465" cy="321748"/>
            </a:xfrm>
            <a:custGeom>
              <a:avLst/>
              <a:gdLst/>
              <a:ahLst/>
              <a:cxnLst/>
              <a:rect l="l" t="t" r="r" b="b"/>
              <a:pathLst>
                <a:path w="255480" h="205262" extrusionOk="0">
                  <a:moveTo>
                    <a:pt x="189597" y="12"/>
                  </a:moveTo>
                  <a:cubicBezTo>
                    <a:pt x="187715" y="103"/>
                    <a:pt x="185893" y="698"/>
                    <a:pt x="184375" y="2131"/>
                  </a:cubicBezTo>
                  <a:cubicBezTo>
                    <a:pt x="175691" y="10043"/>
                    <a:pt x="179577" y="22200"/>
                    <a:pt x="190447" y="35498"/>
                  </a:cubicBezTo>
                  <a:cubicBezTo>
                    <a:pt x="197552" y="44096"/>
                    <a:pt x="206841" y="51783"/>
                    <a:pt x="213096" y="54989"/>
                  </a:cubicBezTo>
                  <a:cubicBezTo>
                    <a:pt x="210849" y="69848"/>
                    <a:pt x="201923" y="83425"/>
                    <a:pt x="186864" y="87603"/>
                  </a:cubicBezTo>
                  <a:cubicBezTo>
                    <a:pt x="183281" y="88599"/>
                    <a:pt x="179517" y="88872"/>
                    <a:pt x="175873" y="88478"/>
                  </a:cubicBezTo>
                  <a:cubicBezTo>
                    <a:pt x="175873" y="81640"/>
                    <a:pt x="175388" y="74572"/>
                    <a:pt x="173991" y="67608"/>
                  </a:cubicBezTo>
                  <a:cubicBezTo>
                    <a:pt x="168951" y="43045"/>
                    <a:pt x="156260" y="28211"/>
                    <a:pt x="138348" y="34374"/>
                  </a:cubicBezTo>
                  <a:cubicBezTo>
                    <a:pt x="123410" y="39524"/>
                    <a:pt x="125232" y="58517"/>
                    <a:pt x="137861" y="75483"/>
                  </a:cubicBezTo>
                  <a:cubicBezTo>
                    <a:pt x="145330" y="85472"/>
                    <a:pt x="155107" y="92437"/>
                    <a:pt x="165612" y="95977"/>
                  </a:cubicBezTo>
                  <a:cubicBezTo>
                    <a:pt x="164883" y="104362"/>
                    <a:pt x="162879" y="111157"/>
                    <a:pt x="159843" y="114218"/>
                  </a:cubicBezTo>
                  <a:cubicBezTo>
                    <a:pt x="143144" y="131292"/>
                    <a:pt x="126021" y="133867"/>
                    <a:pt x="110355" y="125840"/>
                  </a:cubicBezTo>
                  <a:cubicBezTo>
                    <a:pt x="111691" y="103111"/>
                    <a:pt x="103554" y="81276"/>
                    <a:pt x="86005" y="70109"/>
                  </a:cubicBezTo>
                  <a:cubicBezTo>
                    <a:pt x="73557" y="62185"/>
                    <a:pt x="64327" y="67255"/>
                    <a:pt x="65663" y="80231"/>
                  </a:cubicBezTo>
                  <a:cubicBezTo>
                    <a:pt x="66574" y="89577"/>
                    <a:pt x="72707" y="102662"/>
                    <a:pt x="81391" y="113841"/>
                  </a:cubicBezTo>
                  <a:cubicBezTo>
                    <a:pt x="86977" y="121037"/>
                    <a:pt x="93170" y="126805"/>
                    <a:pt x="99607" y="131214"/>
                  </a:cubicBezTo>
                  <a:cubicBezTo>
                    <a:pt x="99182" y="134183"/>
                    <a:pt x="99242" y="137128"/>
                    <a:pt x="98392" y="140085"/>
                  </a:cubicBezTo>
                  <a:cubicBezTo>
                    <a:pt x="91652" y="164009"/>
                    <a:pt x="74286" y="177380"/>
                    <a:pt x="52426" y="173318"/>
                  </a:cubicBezTo>
                  <a:cubicBezTo>
                    <a:pt x="55280" y="155320"/>
                    <a:pt x="52912" y="136909"/>
                    <a:pt x="42892" y="124461"/>
                  </a:cubicBezTo>
                  <a:cubicBezTo>
                    <a:pt x="23947" y="100859"/>
                    <a:pt x="2270" y="105789"/>
                    <a:pt x="145" y="129465"/>
                  </a:cubicBezTo>
                  <a:cubicBezTo>
                    <a:pt x="-1677" y="150396"/>
                    <a:pt x="13807" y="171108"/>
                    <a:pt x="41132" y="180319"/>
                  </a:cubicBezTo>
                  <a:cubicBezTo>
                    <a:pt x="39432" y="186428"/>
                    <a:pt x="37063" y="192458"/>
                    <a:pt x="33906" y="197813"/>
                  </a:cubicBezTo>
                  <a:cubicBezTo>
                    <a:pt x="32509" y="200200"/>
                    <a:pt x="33299" y="203151"/>
                    <a:pt x="35667" y="204560"/>
                  </a:cubicBezTo>
                  <a:cubicBezTo>
                    <a:pt x="38035" y="205968"/>
                    <a:pt x="41132" y="205197"/>
                    <a:pt x="42528" y="202811"/>
                  </a:cubicBezTo>
                  <a:cubicBezTo>
                    <a:pt x="46111" y="196793"/>
                    <a:pt x="48844" y="190175"/>
                    <a:pt x="50787" y="183319"/>
                  </a:cubicBezTo>
                  <a:cubicBezTo>
                    <a:pt x="78172" y="188341"/>
                    <a:pt x="100032" y="171199"/>
                    <a:pt x="107987" y="142708"/>
                  </a:cubicBezTo>
                  <a:cubicBezTo>
                    <a:pt x="108594" y="140595"/>
                    <a:pt x="108472" y="138464"/>
                    <a:pt x="108897" y="136332"/>
                  </a:cubicBezTo>
                  <a:cubicBezTo>
                    <a:pt x="127357" y="144487"/>
                    <a:pt x="147820" y="140868"/>
                    <a:pt x="167130" y="121213"/>
                  </a:cubicBezTo>
                  <a:cubicBezTo>
                    <a:pt x="171562" y="116646"/>
                    <a:pt x="174355" y="108437"/>
                    <a:pt x="175509" y="98600"/>
                  </a:cubicBezTo>
                  <a:cubicBezTo>
                    <a:pt x="180124" y="99007"/>
                    <a:pt x="184799" y="98636"/>
                    <a:pt x="189475" y="97349"/>
                  </a:cubicBezTo>
                  <a:cubicBezTo>
                    <a:pt x="208239" y="92157"/>
                    <a:pt x="219411" y="75829"/>
                    <a:pt x="222569" y="57989"/>
                  </a:cubicBezTo>
                  <a:cubicBezTo>
                    <a:pt x="232588" y="60260"/>
                    <a:pt x="241089" y="60266"/>
                    <a:pt x="246979" y="56866"/>
                  </a:cubicBezTo>
                  <a:cubicBezTo>
                    <a:pt x="252019" y="53921"/>
                    <a:pt x="255359" y="48863"/>
                    <a:pt x="255480" y="45620"/>
                  </a:cubicBezTo>
                  <a:cubicBezTo>
                    <a:pt x="255540" y="42851"/>
                    <a:pt x="253355" y="40562"/>
                    <a:pt x="250562" y="40495"/>
                  </a:cubicBezTo>
                  <a:cubicBezTo>
                    <a:pt x="247829" y="40428"/>
                    <a:pt x="245521" y="42596"/>
                    <a:pt x="245461" y="45365"/>
                  </a:cubicBezTo>
                  <a:cubicBezTo>
                    <a:pt x="245461" y="44673"/>
                    <a:pt x="245400" y="44642"/>
                    <a:pt x="245461" y="44491"/>
                  </a:cubicBezTo>
                  <a:cubicBezTo>
                    <a:pt x="245340" y="44758"/>
                    <a:pt x="245157" y="45013"/>
                    <a:pt x="244975" y="45365"/>
                  </a:cubicBezTo>
                  <a:cubicBezTo>
                    <a:pt x="244246" y="46422"/>
                    <a:pt x="243335" y="47442"/>
                    <a:pt x="241939" y="48243"/>
                  </a:cubicBezTo>
                  <a:cubicBezTo>
                    <a:pt x="238174" y="50435"/>
                    <a:pt x="231738" y="50296"/>
                    <a:pt x="223358" y="48116"/>
                  </a:cubicBezTo>
                  <a:cubicBezTo>
                    <a:pt x="223480" y="31678"/>
                    <a:pt x="217165" y="15271"/>
                    <a:pt x="202956" y="5884"/>
                  </a:cubicBezTo>
                  <a:cubicBezTo>
                    <a:pt x="202956" y="5859"/>
                    <a:pt x="200527" y="4202"/>
                    <a:pt x="199494" y="3509"/>
                  </a:cubicBezTo>
                  <a:cubicBezTo>
                    <a:pt x="198098" y="2586"/>
                    <a:pt x="196762" y="1846"/>
                    <a:pt x="195486" y="1257"/>
                  </a:cubicBezTo>
                  <a:cubicBezTo>
                    <a:pt x="193422" y="358"/>
                    <a:pt x="191479" y="-79"/>
                    <a:pt x="189597" y="12"/>
                  </a:cubicBezTo>
                  <a:close/>
                  <a:moveTo>
                    <a:pt x="190872" y="10256"/>
                  </a:moveTo>
                  <a:cubicBezTo>
                    <a:pt x="191054" y="10316"/>
                    <a:pt x="191115" y="10274"/>
                    <a:pt x="191358" y="10383"/>
                  </a:cubicBezTo>
                  <a:cubicBezTo>
                    <a:pt x="192086" y="10717"/>
                    <a:pt x="192997" y="11239"/>
                    <a:pt x="193968" y="11883"/>
                  </a:cubicBezTo>
                  <a:cubicBezTo>
                    <a:pt x="194819" y="12417"/>
                    <a:pt x="197065" y="14081"/>
                    <a:pt x="197369" y="14257"/>
                  </a:cubicBezTo>
                  <a:cubicBezTo>
                    <a:pt x="207206" y="20754"/>
                    <a:pt x="212428" y="31788"/>
                    <a:pt x="213461" y="43367"/>
                  </a:cubicBezTo>
                  <a:cubicBezTo>
                    <a:pt x="208785" y="39900"/>
                    <a:pt x="203016" y="34970"/>
                    <a:pt x="198219" y="29122"/>
                  </a:cubicBezTo>
                  <a:cubicBezTo>
                    <a:pt x="190932" y="20208"/>
                    <a:pt x="188686" y="13389"/>
                    <a:pt x="190872" y="10256"/>
                  </a:cubicBezTo>
                  <a:close/>
                  <a:moveTo>
                    <a:pt x="148852" y="43616"/>
                  </a:moveTo>
                  <a:cubicBezTo>
                    <a:pt x="155714" y="45820"/>
                    <a:pt x="161118" y="55014"/>
                    <a:pt x="164094" y="69611"/>
                  </a:cubicBezTo>
                  <a:cubicBezTo>
                    <a:pt x="165186" y="74973"/>
                    <a:pt x="165733" y="80432"/>
                    <a:pt x="165854" y="85727"/>
                  </a:cubicBezTo>
                  <a:cubicBezTo>
                    <a:pt x="158446" y="82545"/>
                    <a:pt x="151585" y="76959"/>
                    <a:pt x="145999" y="69484"/>
                  </a:cubicBezTo>
                  <a:cubicBezTo>
                    <a:pt x="136769" y="57121"/>
                    <a:pt x="135615" y="45930"/>
                    <a:pt x="141626" y="43871"/>
                  </a:cubicBezTo>
                  <a:cubicBezTo>
                    <a:pt x="144177" y="42997"/>
                    <a:pt x="146606" y="42888"/>
                    <a:pt x="148852" y="43616"/>
                  </a:cubicBezTo>
                  <a:close/>
                  <a:moveTo>
                    <a:pt x="75865" y="75981"/>
                  </a:moveTo>
                  <a:cubicBezTo>
                    <a:pt x="76472" y="75920"/>
                    <a:pt x="77807" y="76813"/>
                    <a:pt x="80662" y="78604"/>
                  </a:cubicBezTo>
                  <a:cubicBezTo>
                    <a:pt x="93109" y="86528"/>
                    <a:pt x="99729" y="101788"/>
                    <a:pt x="100518" y="118468"/>
                  </a:cubicBezTo>
                  <a:cubicBezTo>
                    <a:pt x="96693" y="115219"/>
                    <a:pt x="92806" y="112250"/>
                    <a:pt x="89284" y="107720"/>
                  </a:cubicBezTo>
                  <a:cubicBezTo>
                    <a:pt x="81633" y="97914"/>
                    <a:pt x="76411" y="86486"/>
                    <a:pt x="75622" y="79230"/>
                  </a:cubicBezTo>
                  <a:cubicBezTo>
                    <a:pt x="75440" y="77080"/>
                    <a:pt x="75318" y="76042"/>
                    <a:pt x="75865" y="75981"/>
                  </a:cubicBezTo>
                  <a:close/>
                  <a:moveTo>
                    <a:pt x="18057" y="118838"/>
                  </a:moveTo>
                  <a:cubicBezTo>
                    <a:pt x="22429" y="118620"/>
                    <a:pt x="28380" y="122379"/>
                    <a:pt x="35181" y="130837"/>
                  </a:cubicBezTo>
                  <a:cubicBezTo>
                    <a:pt x="42953" y="140534"/>
                    <a:pt x="44836" y="155375"/>
                    <a:pt x="42772" y="170325"/>
                  </a:cubicBezTo>
                  <a:cubicBezTo>
                    <a:pt x="20729" y="162340"/>
                    <a:pt x="8767" y="146151"/>
                    <a:pt x="10164" y="130339"/>
                  </a:cubicBezTo>
                  <a:cubicBezTo>
                    <a:pt x="10771" y="123259"/>
                    <a:pt x="13625" y="119063"/>
                    <a:pt x="18057" y="11883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6813927" y="628036"/>
              <a:ext cx="1096977" cy="542723"/>
            </a:xfrm>
            <a:custGeom>
              <a:avLst/>
              <a:gdLst/>
              <a:ahLst/>
              <a:cxnLst/>
              <a:rect l="l" t="t" r="r" b="b"/>
              <a:pathLst>
                <a:path w="699826" h="346235" extrusionOk="0">
                  <a:moveTo>
                    <a:pt x="642019" y="175228"/>
                  </a:moveTo>
                  <a:cubicBezTo>
                    <a:pt x="633275" y="173266"/>
                    <a:pt x="628600" y="197251"/>
                    <a:pt x="581175" y="210386"/>
                  </a:cubicBezTo>
                  <a:cubicBezTo>
                    <a:pt x="533752" y="223520"/>
                    <a:pt x="499990" y="233800"/>
                    <a:pt x="452324" y="227758"/>
                  </a:cubicBezTo>
                  <a:cubicBezTo>
                    <a:pt x="388505" y="219670"/>
                    <a:pt x="320861" y="178318"/>
                    <a:pt x="267608" y="141539"/>
                  </a:cubicBezTo>
                  <a:cubicBezTo>
                    <a:pt x="217937" y="107219"/>
                    <a:pt x="174157" y="59285"/>
                    <a:pt x="121086" y="27928"/>
                  </a:cubicBezTo>
                  <a:cubicBezTo>
                    <a:pt x="101594" y="16403"/>
                    <a:pt x="57996" y="-6902"/>
                    <a:pt x="49798" y="1970"/>
                  </a:cubicBezTo>
                  <a:cubicBezTo>
                    <a:pt x="46944" y="5055"/>
                    <a:pt x="-2847" y="89349"/>
                    <a:pt x="128" y="94680"/>
                  </a:cubicBezTo>
                  <a:cubicBezTo>
                    <a:pt x="5836" y="105118"/>
                    <a:pt x="93943" y="156628"/>
                    <a:pt x="110702" y="168202"/>
                  </a:cubicBezTo>
                  <a:cubicBezTo>
                    <a:pt x="170332" y="209378"/>
                    <a:pt x="228564" y="258605"/>
                    <a:pt x="290136" y="295378"/>
                  </a:cubicBezTo>
                  <a:cubicBezTo>
                    <a:pt x="375693" y="346469"/>
                    <a:pt x="469448" y="362895"/>
                    <a:pt x="583544" y="326935"/>
                  </a:cubicBezTo>
                  <a:cubicBezTo>
                    <a:pt x="631271" y="311906"/>
                    <a:pt x="706992" y="283410"/>
                    <a:pt x="699280" y="241663"/>
                  </a:cubicBezTo>
                  <a:cubicBezTo>
                    <a:pt x="697580" y="232106"/>
                    <a:pt x="691447" y="221856"/>
                    <a:pt x="679606" y="210908"/>
                  </a:cubicBezTo>
                  <a:cubicBezTo>
                    <a:pt x="667036" y="199280"/>
                    <a:pt x="649548" y="176928"/>
                    <a:pt x="642019" y="175228"/>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7367815" y="952489"/>
              <a:ext cx="115454" cy="213453"/>
            </a:xfrm>
            <a:custGeom>
              <a:avLst/>
              <a:gdLst/>
              <a:ahLst/>
              <a:cxnLst/>
              <a:rect l="l" t="t" r="r" b="b"/>
              <a:pathLst>
                <a:path w="73655" h="136174" extrusionOk="0">
                  <a:moveTo>
                    <a:pt x="29389" y="0"/>
                  </a:moveTo>
                  <a:cubicBezTo>
                    <a:pt x="44145" y="6254"/>
                    <a:pt x="58839" y="10790"/>
                    <a:pt x="73656" y="14525"/>
                  </a:cubicBezTo>
                  <a:lnTo>
                    <a:pt x="73656" y="14749"/>
                  </a:lnTo>
                  <a:lnTo>
                    <a:pt x="68434" y="136175"/>
                  </a:lnTo>
                  <a:cubicBezTo>
                    <a:pt x="56653" y="134535"/>
                    <a:pt x="45116" y="132258"/>
                    <a:pt x="33700" y="129313"/>
                  </a:cubicBezTo>
                  <a:cubicBezTo>
                    <a:pt x="22284" y="126368"/>
                    <a:pt x="11051" y="122755"/>
                    <a:pt x="0" y="118663"/>
                  </a:cubicBezTo>
                  <a:lnTo>
                    <a:pt x="2938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7036029" y="956509"/>
              <a:ext cx="490787" cy="632778"/>
            </a:xfrm>
            <a:custGeom>
              <a:avLst/>
              <a:gdLst/>
              <a:ahLst/>
              <a:cxnLst/>
              <a:rect l="l" t="t" r="r" b="b"/>
              <a:pathLst>
                <a:path w="313102" h="403686" extrusionOk="0">
                  <a:moveTo>
                    <a:pt x="196941" y="0"/>
                  </a:moveTo>
                  <a:cubicBezTo>
                    <a:pt x="182065" y="47229"/>
                    <a:pt x="155650" y="94471"/>
                    <a:pt x="131058" y="134031"/>
                  </a:cubicBezTo>
                  <a:cubicBezTo>
                    <a:pt x="99179" y="185329"/>
                    <a:pt x="53638" y="231417"/>
                    <a:pt x="24856" y="285891"/>
                  </a:cubicBezTo>
                  <a:cubicBezTo>
                    <a:pt x="14290" y="305911"/>
                    <a:pt x="-6963" y="350602"/>
                    <a:pt x="2266" y="358374"/>
                  </a:cubicBezTo>
                  <a:cubicBezTo>
                    <a:pt x="5485" y="361077"/>
                    <a:pt x="92135" y="406715"/>
                    <a:pt x="97357" y="403527"/>
                  </a:cubicBezTo>
                  <a:cubicBezTo>
                    <a:pt x="107498" y="397291"/>
                    <a:pt x="154557" y="306749"/>
                    <a:pt x="165305" y="289455"/>
                  </a:cubicBezTo>
                  <a:cubicBezTo>
                    <a:pt x="203560" y="227926"/>
                    <a:pt x="249890" y="167368"/>
                    <a:pt x="283652" y="104089"/>
                  </a:cubicBezTo>
                  <a:cubicBezTo>
                    <a:pt x="296282" y="80481"/>
                    <a:pt x="305937" y="56368"/>
                    <a:pt x="313102" y="31606"/>
                  </a:cubicBezTo>
                  <a:cubicBezTo>
                    <a:pt x="312981" y="31587"/>
                    <a:pt x="312798" y="31642"/>
                    <a:pt x="312677" y="31606"/>
                  </a:cubicBezTo>
                  <a:cubicBezTo>
                    <a:pt x="301808" y="28782"/>
                    <a:pt x="291728" y="25036"/>
                    <a:pt x="281769" y="20439"/>
                  </a:cubicBezTo>
                  <a:cubicBezTo>
                    <a:pt x="279037" y="19194"/>
                    <a:pt x="276123" y="17634"/>
                    <a:pt x="273694" y="16401"/>
                  </a:cubicBezTo>
                  <a:cubicBezTo>
                    <a:pt x="263735" y="12509"/>
                    <a:pt x="256206" y="9442"/>
                    <a:pt x="244425" y="5228"/>
                  </a:cubicBezTo>
                  <a:cubicBezTo>
                    <a:pt x="238961" y="4578"/>
                    <a:pt x="234042" y="3844"/>
                    <a:pt x="224023" y="2854"/>
                  </a:cubicBezTo>
                  <a:cubicBezTo>
                    <a:pt x="208842" y="1360"/>
                    <a:pt x="203864" y="771"/>
                    <a:pt x="196941" y="0"/>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7279138" y="1035595"/>
              <a:ext cx="214063" cy="146912"/>
            </a:xfrm>
            <a:custGeom>
              <a:avLst/>
              <a:gdLst/>
              <a:ahLst/>
              <a:cxnLst/>
              <a:rect l="l" t="t" r="r" b="b"/>
              <a:pathLst>
                <a:path w="136563" h="93724" extrusionOk="0">
                  <a:moveTo>
                    <a:pt x="0" y="43003"/>
                  </a:moveTo>
                  <a:cubicBezTo>
                    <a:pt x="7833" y="29104"/>
                    <a:pt x="15241" y="14707"/>
                    <a:pt x="22103" y="0"/>
                  </a:cubicBezTo>
                  <a:lnTo>
                    <a:pt x="136563" y="35213"/>
                  </a:lnTo>
                  <a:cubicBezTo>
                    <a:pt x="133710" y="41333"/>
                    <a:pt x="132070" y="47715"/>
                    <a:pt x="128852" y="53769"/>
                  </a:cubicBezTo>
                  <a:cubicBezTo>
                    <a:pt x="121626" y="67328"/>
                    <a:pt x="112396" y="80378"/>
                    <a:pt x="104199" y="93724"/>
                  </a:cubicBezTo>
                  <a:lnTo>
                    <a:pt x="0" y="4300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7269337" y="918080"/>
              <a:ext cx="270634" cy="290464"/>
            </a:xfrm>
            <a:custGeom>
              <a:avLst/>
              <a:gdLst/>
              <a:ahLst/>
              <a:cxnLst/>
              <a:rect l="l" t="t" r="r" b="b"/>
              <a:pathLst>
                <a:path w="172653" h="185304" extrusionOk="0">
                  <a:moveTo>
                    <a:pt x="51304" y="7757"/>
                  </a:moveTo>
                  <a:cubicBezTo>
                    <a:pt x="10984" y="89750"/>
                    <a:pt x="-45973" y="109266"/>
                    <a:pt x="63266" y="163873"/>
                  </a:cubicBezTo>
                  <a:cubicBezTo>
                    <a:pt x="80390" y="172441"/>
                    <a:pt x="119494" y="190475"/>
                    <a:pt x="139290" y="183887"/>
                  </a:cubicBezTo>
                  <a:cubicBezTo>
                    <a:pt x="154592" y="178780"/>
                    <a:pt x="161271" y="147770"/>
                    <a:pt x="164611" y="134891"/>
                  </a:cubicBezTo>
                  <a:cubicBezTo>
                    <a:pt x="169407" y="116273"/>
                    <a:pt x="179427" y="53602"/>
                    <a:pt x="165703" y="38993"/>
                  </a:cubicBezTo>
                  <a:cubicBezTo>
                    <a:pt x="147791" y="19914"/>
                    <a:pt x="62902" y="-15760"/>
                    <a:pt x="51304" y="775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 name="Google Shape;257;p2"/>
            <p:cNvGrpSpPr/>
            <p:nvPr/>
          </p:nvGrpSpPr>
          <p:grpSpPr>
            <a:xfrm>
              <a:off x="6813839" y="627929"/>
              <a:ext cx="1047918" cy="961723"/>
              <a:chOff x="6813839" y="627929"/>
              <a:chExt cx="1047918" cy="961723"/>
            </a:xfrm>
          </p:grpSpPr>
          <p:sp>
            <p:nvSpPr>
              <p:cNvPr id="258" name="Google Shape;258;p2"/>
              <p:cNvSpPr/>
              <p:nvPr/>
            </p:nvSpPr>
            <p:spPr>
              <a:xfrm>
                <a:off x="7695760" y="942021"/>
                <a:ext cx="165997" cy="188564"/>
              </a:xfrm>
              <a:custGeom>
                <a:avLst/>
                <a:gdLst/>
                <a:ahLst/>
                <a:cxnLst/>
                <a:rect l="l" t="t" r="r" b="b"/>
                <a:pathLst>
                  <a:path w="105899" h="120296" extrusionOk="0">
                    <a:moveTo>
                      <a:pt x="44327" y="0"/>
                    </a:moveTo>
                    <a:lnTo>
                      <a:pt x="105899" y="89814"/>
                    </a:lnTo>
                    <a:cubicBezTo>
                      <a:pt x="86954" y="102268"/>
                      <a:pt x="63516" y="111637"/>
                      <a:pt x="41352" y="119337"/>
                    </a:cubicBezTo>
                    <a:cubicBezTo>
                      <a:pt x="40623" y="119592"/>
                      <a:pt x="39955" y="120047"/>
                      <a:pt x="39227" y="120296"/>
                    </a:cubicBezTo>
                    <a:lnTo>
                      <a:pt x="0" y="14859"/>
                    </a:lnTo>
                    <a:cubicBezTo>
                      <a:pt x="6558" y="13086"/>
                      <a:pt x="12084" y="12071"/>
                      <a:pt x="19128" y="10128"/>
                    </a:cubicBezTo>
                    <a:cubicBezTo>
                      <a:pt x="29754" y="7171"/>
                      <a:pt x="37466" y="3631"/>
                      <a:pt x="44327"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7567745" y="980159"/>
                <a:ext cx="94514" cy="189373"/>
              </a:xfrm>
              <a:custGeom>
                <a:avLst/>
                <a:gdLst/>
                <a:ahLst/>
                <a:cxnLst/>
                <a:rect l="l" t="t" r="r" b="b"/>
                <a:pathLst>
                  <a:path w="60296" h="120812" extrusionOk="0">
                    <a:moveTo>
                      <a:pt x="43234" y="0"/>
                    </a:moveTo>
                    <a:lnTo>
                      <a:pt x="60296" y="113775"/>
                    </a:lnTo>
                    <a:cubicBezTo>
                      <a:pt x="40198" y="117995"/>
                      <a:pt x="20767" y="119901"/>
                      <a:pt x="1821" y="120812"/>
                    </a:cubicBezTo>
                    <a:lnTo>
                      <a:pt x="0" y="4700"/>
                    </a:lnTo>
                    <a:cubicBezTo>
                      <a:pt x="14816" y="4633"/>
                      <a:pt x="29207" y="2726"/>
                      <a:pt x="43234"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a:off x="7208272" y="890481"/>
                <a:ext cx="152955" cy="214415"/>
              </a:xfrm>
              <a:custGeom>
                <a:avLst/>
                <a:gdLst/>
                <a:ahLst/>
                <a:cxnLst/>
                <a:rect l="l" t="t" r="r" b="b"/>
                <a:pathLst>
                  <a:path w="97579" h="136788" extrusionOk="0">
                    <a:moveTo>
                      <a:pt x="55681" y="0"/>
                    </a:moveTo>
                    <a:cubicBezTo>
                      <a:pt x="69162" y="8446"/>
                      <a:pt x="83189" y="16559"/>
                      <a:pt x="97580" y="24113"/>
                    </a:cubicBezTo>
                    <a:lnTo>
                      <a:pt x="56896" y="136788"/>
                    </a:lnTo>
                    <a:cubicBezTo>
                      <a:pt x="50885" y="133606"/>
                      <a:pt x="44570" y="131681"/>
                      <a:pt x="38680" y="128160"/>
                    </a:cubicBezTo>
                    <a:cubicBezTo>
                      <a:pt x="25503" y="120284"/>
                      <a:pt x="12934" y="110411"/>
                      <a:pt x="0" y="101594"/>
                    </a:cubicBezTo>
                    <a:lnTo>
                      <a:pt x="55681"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7048252" y="789306"/>
                <a:ext cx="177990" cy="201165"/>
              </a:xfrm>
              <a:custGeom>
                <a:avLst/>
                <a:gdLst/>
                <a:ahLst/>
                <a:cxnLst/>
                <a:rect l="l" t="t" r="r" b="b"/>
                <a:pathLst>
                  <a:path w="113550" h="128335" extrusionOk="0">
                    <a:moveTo>
                      <a:pt x="70073" y="0"/>
                    </a:moveTo>
                    <a:cubicBezTo>
                      <a:pt x="84404" y="12090"/>
                      <a:pt x="98612" y="24337"/>
                      <a:pt x="113550" y="34958"/>
                    </a:cubicBezTo>
                    <a:lnTo>
                      <a:pt x="47181" y="128336"/>
                    </a:lnTo>
                    <a:cubicBezTo>
                      <a:pt x="37587" y="121231"/>
                      <a:pt x="27932" y="114521"/>
                      <a:pt x="18460" y="107411"/>
                    </a:cubicBezTo>
                    <a:cubicBezTo>
                      <a:pt x="12266" y="102911"/>
                      <a:pt x="6194" y="98284"/>
                      <a:pt x="0" y="93749"/>
                    </a:cubicBezTo>
                    <a:lnTo>
                      <a:pt x="70073"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6921665" y="693742"/>
                <a:ext cx="181891" cy="198729"/>
              </a:xfrm>
              <a:custGeom>
                <a:avLst/>
                <a:gdLst/>
                <a:ahLst/>
                <a:cxnLst/>
                <a:rect l="l" t="t" r="r" b="b"/>
                <a:pathLst>
                  <a:path w="116039" h="126781" extrusionOk="0">
                    <a:moveTo>
                      <a:pt x="72866" y="0"/>
                    </a:moveTo>
                    <a:cubicBezTo>
                      <a:pt x="87682" y="10268"/>
                      <a:pt x="102073" y="21222"/>
                      <a:pt x="116039" y="32875"/>
                    </a:cubicBezTo>
                    <a:lnTo>
                      <a:pt x="42565" y="126781"/>
                    </a:lnTo>
                    <a:cubicBezTo>
                      <a:pt x="42323" y="126629"/>
                      <a:pt x="42141" y="126423"/>
                      <a:pt x="41958" y="126271"/>
                    </a:cubicBezTo>
                    <a:cubicBezTo>
                      <a:pt x="36008" y="122197"/>
                      <a:pt x="16880" y="110562"/>
                      <a:pt x="0" y="100106"/>
                    </a:cubicBezTo>
                    <a:lnTo>
                      <a:pt x="72866"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6813839" y="627929"/>
                <a:ext cx="157051" cy="183932"/>
              </a:xfrm>
              <a:custGeom>
                <a:avLst/>
                <a:gdLst/>
                <a:ahLst/>
                <a:cxnLst/>
                <a:rect l="l" t="t" r="r" b="b"/>
                <a:pathLst>
                  <a:path w="100192" h="117341" extrusionOk="0">
                    <a:moveTo>
                      <a:pt x="61756" y="683"/>
                    </a:moveTo>
                    <a:cubicBezTo>
                      <a:pt x="72625" y="2863"/>
                      <a:pt x="86530" y="10040"/>
                      <a:pt x="100193" y="17205"/>
                    </a:cubicBezTo>
                    <a:lnTo>
                      <a:pt x="30302" y="117342"/>
                    </a:lnTo>
                    <a:cubicBezTo>
                      <a:pt x="15061" y="107298"/>
                      <a:pt x="2127" y="98293"/>
                      <a:pt x="123" y="94693"/>
                    </a:cubicBezTo>
                    <a:cubicBezTo>
                      <a:pt x="-2791" y="89361"/>
                      <a:pt x="46940" y="5013"/>
                      <a:pt x="49793" y="1928"/>
                    </a:cubicBezTo>
                    <a:cubicBezTo>
                      <a:pt x="51858" y="-288"/>
                      <a:pt x="56230" y="-434"/>
                      <a:pt x="61756" y="683"/>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7184745" y="1174468"/>
                <a:ext cx="202640" cy="173259"/>
              </a:xfrm>
              <a:custGeom>
                <a:avLst/>
                <a:gdLst/>
                <a:ahLst/>
                <a:cxnLst/>
                <a:rect l="l" t="t" r="r" b="b"/>
                <a:pathLst>
                  <a:path w="129276" h="110532" extrusionOk="0">
                    <a:moveTo>
                      <a:pt x="0" y="45098"/>
                    </a:moveTo>
                    <a:cubicBezTo>
                      <a:pt x="11355" y="30215"/>
                      <a:pt x="22952" y="15381"/>
                      <a:pt x="32789" y="0"/>
                    </a:cubicBezTo>
                    <a:lnTo>
                      <a:pt x="129276" y="61785"/>
                    </a:lnTo>
                    <a:cubicBezTo>
                      <a:pt x="122658" y="71664"/>
                      <a:pt x="116403" y="81628"/>
                      <a:pt x="109785" y="91484"/>
                    </a:cubicBezTo>
                    <a:cubicBezTo>
                      <a:pt x="105595" y="97853"/>
                      <a:pt x="101223" y="104174"/>
                      <a:pt x="97033" y="110532"/>
                    </a:cubicBezTo>
                    <a:lnTo>
                      <a:pt x="0" y="45098"/>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a:off x="7095210" y="1301723"/>
                <a:ext cx="200737" cy="176618"/>
              </a:xfrm>
              <a:custGeom>
                <a:avLst/>
                <a:gdLst/>
                <a:ahLst/>
                <a:cxnLst/>
                <a:rect l="l" t="t" r="r" b="b"/>
                <a:pathLst>
                  <a:path w="128062" h="112675" extrusionOk="0">
                    <a:moveTo>
                      <a:pt x="0" y="44722"/>
                    </a:moveTo>
                    <a:cubicBezTo>
                      <a:pt x="9533" y="29432"/>
                      <a:pt x="19795" y="14507"/>
                      <a:pt x="30725" y="0"/>
                    </a:cubicBezTo>
                    <a:lnTo>
                      <a:pt x="128062" y="68859"/>
                    </a:lnTo>
                    <a:cubicBezTo>
                      <a:pt x="127941" y="69083"/>
                      <a:pt x="127758" y="69296"/>
                      <a:pt x="127577" y="69521"/>
                    </a:cubicBezTo>
                    <a:cubicBezTo>
                      <a:pt x="123812" y="75617"/>
                      <a:pt x="113125" y="95297"/>
                      <a:pt x="103470" y="112676"/>
                    </a:cubicBezTo>
                    <a:lnTo>
                      <a:pt x="0" y="44722"/>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a:off x="7035878" y="1438578"/>
                <a:ext cx="185689" cy="151074"/>
              </a:xfrm>
              <a:custGeom>
                <a:avLst/>
                <a:gdLst/>
                <a:ahLst/>
                <a:cxnLst/>
                <a:rect l="l" t="t" r="r" b="b"/>
                <a:pathLst>
                  <a:path w="118462" h="96379" extrusionOk="0">
                    <a:moveTo>
                      <a:pt x="419" y="39196"/>
                    </a:moveTo>
                    <a:cubicBezTo>
                      <a:pt x="2059" y="28272"/>
                      <a:pt x="8556" y="14015"/>
                      <a:pt x="15053" y="0"/>
                    </a:cubicBezTo>
                    <a:lnTo>
                      <a:pt x="118463" y="64997"/>
                    </a:lnTo>
                    <a:cubicBezTo>
                      <a:pt x="109172" y="80718"/>
                      <a:pt x="100793" y="94070"/>
                      <a:pt x="97270" y="96220"/>
                    </a:cubicBezTo>
                    <a:cubicBezTo>
                      <a:pt x="92109" y="99408"/>
                      <a:pt x="5459" y="53775"/>
                      <a:pt x="2241" y="51073"/>
                    </a:cubicBezTo>
                    <a:cubicBezTo>
                      <a:pt x="-66" y="49130"/>
                      <a:pt x="-431" y="44788"/>
                      <a:pt x="419" y="39196"/>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a:off x="7284134" y="965952"/>
                <a:ext cx="157960" cy="238981"/>
              </a:xfrm>
              <a:custGeom>
                <a:avLst/>
                <a:gdLst/>
                <a:ahLst/>
                <a:cxnLst/>
                <a:rect l="l" t="t" r="r" b="b"/>
                <a:pathLst>
                  <a:path w="100772" h="152460" extrusionOk="0">
                    <a:moveTo>
                      <a:pt x="39625" y="0"/>
                    </a:moveTo>
                    <a:cubicBezTo>
                      <a:pt x="1795" y="64122"/>
                      <a:pt x="-35670" y="87093"/>
                      <a:pt x="63063" y="136472"/>
                    </a:cubicBezTo>
                    <a:cubicBezTo>
                      <a:pt x="71747" y="140814"/>
                      <a:pt x="86138" y="147694"/>
                      <a:pt x="100772" y="152461"/>
                    </a:cubicBezTo>
                    <a:cubicBezTo>
                      <a:pt x="87110" y="130297"/>
                      <a:pt x="72536" y="105529"/>
                      <a:pt x="60210" y="73662"/>
                    </a:cubicBezTo>
                    <a:cubicBezTo>
                      <a:pt x="50858" y="49488"/>
                      <a:pt x="44604" y="24289"/>
                      <a:pt x="39625"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a:off x="7444048" y="935949"/>
                <a:ext cx="100809" cy="212578"/>
              </a:xfrm>
              <a:custGeom>
                <a:avLst/>
                <a:gdLst/>
                <a:ahLst/>
                <a:cxnLst/>
                <a:rect l="l" t="t" r="r" b="b"/>
                <a:pathLst>
                  <a:path w="64312" h="135616" extrusionOk="0">
                    <a:moveTo>
                      <a:pt x="0" y="0"/>
                    </a:moveTo>
                    <a:cubicBezTo>
                      <a:pt x="2854" y="25060"/>
                      <a:pt x="7347" y="50818"/>
                      <a:pt x="16820" y="75089"/>
                    </a:cubicBezTo>
                    <a:cubicBezTo>
                      <a:pt x="25564" y="97519"/>
                      <a:pt x="39105" y="117497"/>
                      <a:pt x="53678" y="135616"/>
                    </a:cubicBezTo>
                    <a:cubicBezTo>
                      <a:pt x="54407" y="132708"/>
                      <a:pt x="55682" y="128597"/>
                      <a:pt x="56229" y="126478"/>
                    </a:cubicBezTo>
                    <a:cubicBezTo>
                      <a:pt x="61025" y="107860"/>
                      <a:pt x="71105" y="45444"/>
                      <a:pt x="57382" y="30835"/>
                    </a:cubicBezTo>
                    <a:cubicBezTo>
                      <a:pt x="48638" y="21562"/>
                      <a:pt x="24228" y="8410"/>
                      <a:pt x="0"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2"/>
            <p:cNvSpPr/>
            <p:nvPr/>
          </p:nvSpPr>
          <p:spPr>
            <a:xfrm>
              <a:off x="6959129" y="1900219"/>
              <a:ext cx="398352" cy="360072"/>
            </a:xfrm>
            <a:custGeom>
              <a:avLst/>
              <a:gdLst/>
              <a:ahLst/>
              <a:cxnLst/>
              <a:rect l="l" t="t" r="r" b="b"/>
              <a:pathLst>
                <a:path w="254132" h="229711" extrusionOk="0">
                  <a:moveTo>
                    <a:pt x="87182" y="323"/>
                  </a:moveTo>
                  <a:cubicBezTo>
                    <a:pt x="84085" y="-151"/>
                    <a:pt x="80624" y="-132"/>
                    <a:pt x="76920" y="572"/>
                  </a:cubicBezTo>
                  <a:cubicBezTo>
                    <a:pt x="64775" y="2910"/>
                    <a:pt x="50628" y="11757"/>
                    <a:pt x="39212" y="23816"/>
                  </a:cubicBezTo>
                  <a:cubicBezTo>
                    <a:pt x="27189" y="36495"/>
                    <a:pt x="20145" y="50328"/>
                    <a:pt x="18445" y="63802"/>
                  </a:cubicBezTo>
                  <a:cubicBezTo>
                    <a:pt x="14255" y="62836"/>
                    <a:pt x="10369" y="61683"/>
                    <a:pt x="7090" y="60177"/>
                  </a:cubicBezTo>
                  <a:cubicBezTo>
                    <a:pt x="4600" y="59011"/>
                    <a:pt x="1625" y="60164"/>
                    <a:pt x="471" y="62672"/>
                  </a:cubicBezTo>
                  <a:cubicBezTo>
                    <a:pt x="-683" y="65186"/>
                    <a:pt x="350" y="68131"/>
                    <a:pt x="2839" y="69297"/>
                  </a:cubicBezTo>
                  <a:cubicBezTo>
                    <a:pt x="7272" y="71349"/>
                    <a:pt x="12676" y="72880"/>
                    <a:pt x="18323" y="74045"/>
                  </a:cubicBezTo>
                  <a:cubicBezTo>
                    <a:pt x="19780" y="88576"/>
                    <a:pt x="28039" y="102196"/>
                    <a:pt x="44980" y="112780"/>
                  </a:cubicBezTo>
                  <a:cubicBezTo>
                    <a:pt x="52753" y="117638"/>
                    <a:pt x="68055" y="118026"/>
                    <a:pt x="84449" y="115531"/>
                  </a:cubicBezTo>
                  <a:cubicBezTo>
                    <a:pt x="78984" y="148727"/>
                    <a:pt x="95136" y="174176"/>
                    <a:pt x="135577" y="178754"/>
                  </a:cubicBezTo>
                  <a:cubicBezTo>
                    <a:pt x="138067" y="179046"/>
                    <a:pt x="140495" y="178548"/>
                    <a:pt x="142925" y="178384"/>
                  </a:cubicBezTo>
                  <a:cubicBezTo>
                    <a:pt x="143896" y="183934"/>
                    <a:pt x="145778" y="189587"/>
                    <a:pt x="149179" y="195374"/>
                  </a:cubicBezTo>
                  <a:cubicBezTo>
                    <a:pt x="158044" y="210451"/>
                    <a:pt x="175654" y="215594"/>
                    <a:pt x="194903" y="213870"/>
                  </a:cubicBezTo>
                  <a:cubicBezTo>
                    <a:pt x="197210" y="219134"/>
                    <a:pt x="200307" y="224138"/>
                    <a:pt x="204800" y="228364"/>
                  </a:cubicBezTo>
                  <a:cubicBezTo>
                    <a:pt x="206804" y="230265"/>
                    <a:pt x="210022" y="230131"/>
                    <a:pt x="211904" y="228115"/>
                  </a:cubicBezTo>
                  <a:cubicBezTo>
                    <a:pt x="213787" y="226099"/>
                    <a:pt x="213666" y="222893"/>
                    <a:pt x="211662" y="220992"/>
                  </a:cubicBezTo>
                  <a:cubicBezTo>
                    <a:pt x="208990" y="218503"/>
                    <a:pt x="207108" y="215594"/>
                    <a:pt x="205529" y="212619"/>
                  </a:cubicBezTo>
                  <a:cubicBezTo>
                    <a:pt x="212452" y="211034"/>
                    <a:pt x="219434" y="208842"/>
                    <a:pt x="226296" y="205496"/>
                  </a:cubicBezTo>
                  <a:cubicBezTo>
                    <a:pt x="239472" y="198993"/>
                    <a:pt x="249309" y="190219"/>
                    <a:pt x="252770" y="181007"/>
                  </a:cubicBezTo>
                  <a:cubicBezTo>
                    <a:pt x="257021" y="169567"/>
                    <a:pt x="251252" y="159171"/>
                    <a:pt x="236497" y="152516"/>
                  </a:cubicBezTo>
                  <a:cubicBezTo>
                    <a:pt x="220588" y="145345"/>
                    <a:pt x="203829" y="155443"/>
                    <a:pt x="195510" y="173884"/>
                  </a:cubicBezTo>
                  <a:cubicBezTo>
                    <a:pt x="191138" y="183703"/>
                    <a:pt x="189923" y="194202"/>
                    <a:pt x="191806" y="204124"/>
                  </a:cubicBezTo>
                  <a:cubicBezTo>
                    <a:pt x="176989" y="204877"/>
                    <a:pt x="164116" y="200960"/>
                    <a:pt x="157923" y="190376"/>
                  </a:cubicBezTo>
                  <a:cubicBezTo>
                    <a:pt x="155190" y="185749"/>
                    <a:pt x="153794" y="181153"/>
                    <a:pt x="153065" y="176756"/>
                  </a:cubicBezTo>
                  <a:cubicBezTo>
                    <a:pt x="156526" y="175821"/>
                    <a:pt x="159745" y="174971"/>
                    <a:pt x="164420" y="173259"/>
                  </a:cubicBezTo>
                  <a:cubicBezTo>
                    <a:pt x="165756" y="172767"/>
                    <a:pt x="166363" y="172494"/>
                    <a:pt x="167031" y="172257"/>
                  </a:cubicBezTo>
                  <a:cubicBezTo>
                    <a:pt x="183973" y="166063"/>
                    <a:pt x="195449" y="157665"/>
                    <a:pt x="203646" y="144143"/>
                  </a:cubicBezTo>
                  <a:cubicBezTo>
                    <a:pt x="210083" y="133504"/>
                    <a:pt x="207533" y="124584"/>
                    <a:pt x="197271" y="122775"/>
                  </a:cubicBezTo>
                  <a:cubicBezTo>
                    <a:pt x="190045" y="121500"/>
                    <a:pt x="179540" y="124202"/>
                    <a:pt x="169764" y="129776"/>
                  </a:cubicBezTo>
                  <a:cubicBezTo>
                    <a:pt x="153551" y="139024"/>
                    <a:pt x="143350" y="152790"/>
                    <a:pt x="142317" y="168510"/>
                  </a:cubicBezTo>
                  <a:cubicBezTo>
                    <a:pt x="140435" y="168638"/>
                    <a:pt x="138492" y="168972"/>
                    <a:pt x="136670" y="168760"/>
                  </a:cubicBezTo>
                  <a:cubicBezTo>
                    <a:pt x="101269" y="164746"/>
                    <a:pt x="89186" y="143141"/>
                    <a:pt x="95440" y="113533"/>
                  </a:cubicBezTo>
                  <a:cubicBezTo>
                    <a:pt x="101026" y="112203"/>
                    <a:pt x="106735" y="110782"/>
                    <a:pt x="112078" y="108784"/>
                  </a:cubicBezTo>
                  <a:cubicBezTo>
                    <a:pt x="124951" y="103951"/>
                    <a:pt x="134910" y="97648"/>
                    <a:pt x="140314" y="90416"/>
                  </a:cubicBezTo>
                  <a:cubicBezTo>
                    <a:pt x="147115" y="81290"/>
                    <a:pt x="146325" y="70979"/>
                    <a:pt x="137399" y="61549"/>
                  </a:cubicBezTo>
                  <a:cubicBezTo>
                    <a:pt x="129566" y="53218"/>
                    <a:pt x="118333" y="56400"/>
                    <a:pt x="107949" y="66923"/>
                  </a:cubicBezTo>
                  <a:cubicBezTo>
                    <a:pt x="98901" y="76074"/>
                    <a:pt x="90825" y="90276"/>
                    <a:pt x="86574" y="105032"/>
                  </a:cubicBezTo>
                  <a:cubicBezTo>
                    <a:pt x="86574" y="105074"/>
                    <a:pt x="86574" y="105117"/>
                    <a:pt x="86574" y="105159"/>
                  </a:cubicBezTo>
                  <a:cubicBezTo>
                    <a:pt x="70908" y="108007"/>
                    <a:pt x="56274" y="108013"/>
                    <a:pt x="50324" y="104285"/>
                  </a:cubicBezTo>
                  <a:cubicBezTo>
                    <a:pt x="37451" y="96227"/>
                    <a:pt x="30771" y="86208"/>
                    <a:pt x="28828" y="75418"/>
                  </a:cubicBezTo>
                  <a:cubicBezTo>
                    <a:pt x="41398" y="76675"/>
                    <a:pt x="54939" y="76134"/>
                    <a:pt x="66719" y="72922"/>
                  </a:cubicBezTo>
                  <a:cubicBezTo>
                    <a:pt x="93254" y="65672"/>
                    <a:pt x="108131" y="47522"/>
                    <a:pt x="104427" y="19815"/>
                  </a:cubicBezTo>
                  <a:cubicBezTo>
                    <a:pt x="102909" y="8332"/>
                    <a:pt x="96533" y="1750"/>
                    <a:pt x="87182" y="323"/>
                  </a:cubicBezTo>
                  <a:close/>
                  <a:moveTo>
                    <a:pt x="85056" y="10069"/>
                  </a:moveTo>
                  <a:cubicBezTo>
                    <a:pt x="90522" y="10658"/>
                    <a:pt x="93618" y="14240"/>
                    <a:pt x="94590" y="21193"/>
                  </a:cubicBezTo>
                  <a:cubicBezTo>
                    <a:pt x="97505" y="43436"/>
                    <a:pt x="86150" y="57274"/>
                    <a:pt x="64108" y="63298"/>
                  </a:cubicBezTo>
                  <a:cubicBezTo>
                    <a:pt x="53057" y="66310"/>
                    <a:pt x="40184" y="66631"/>
                    <a:pt x="28464" y="65301"/>
                  </a:cubicBezTo>
                  <a:cubicBezTo>
                    <a:pt x="29678" y="53904"/>
                    <a:pt x="35750" y="41990"/>
                    <a:pt x="46437" y="30684"/>
                  </a:cubicBezTo>
                  <a:cubicBezTo>
                    <a:pt x="56517" y="20046"/>
                    <a:pt x="68905" y="12346"/>
                    <a:pt x="78803" y="10445"/>
                  </a:cubicBezTo>
                  <a:cubicBezTo>
                    <a:pt x="81171" y="10002"/>
                    <a:pt x="83235" y="9875"/>
                    <a:pt x="85056" y="10069"/>
                  </a:cubicBezTo>
                  <a:close/>
                  <a:moveTo>
                    <a:pt x="124162" y="67421"/>
                  </a:moveTo>
                  <a:cubicBezTo>
                    <a:pt x="126712" y="66552"/>
                    <a:pt x="128777" y="66917"/>
                    <a:pt x="130173" y="68423"/>
                  </a:cubicBezTo>
                  <a:cubicBezTo>
                    <a:pt x="135760" y="74367"/>
                    <a:pt x="136124" y="79261"/>
                    <a:pt x="132298" y="84417"/>
                  </a:cubicBezTo>
                  <a:cubicBezTo>
                    <a:pt x="128290" y="89809"/>
                    <a:pt x="119851" y="95067"/>
                    <a:pt x="108556" y="99288"/>
                  </a:cubicBezTo>
                  <a:cubicBezTo>
                    <a:pt x="105338" y="100502"/>
                    <a:pt x="101816" y="101340"/>
                    <a:pt x="98416" y="102287"/>
                  </a:cubicBezTo>
                  <a:cubicBezTo>
                    <a:pt x="102484" y="91193"/>
                    <a:pt x="108374" y="80689"/>
                    <a:pt x="115053" y="73918"/>
                  </a:cubicBezTo>
                  <a:cubicBezTo>
                    <a:pt x="118514" y="70402"/>
                    <a:pt x="121611" y="68295"/>
                    <a:pt x="124162" y="67421"/>
                  </a:cubicBezTo>
                  <a:close/>
                  <a:moveTo>
                    <a:pt x="195510" y="132648"/>
                  </a:moveTo>
                  <a:cubicBezTo>
                    <a:pt x="198000" y="133079"/>
                    <a:pt x="198181" y="133844"/>
                    <a:pt x="195024" y="139024"/>
                  </a:cubicBezTo>
                  <a:cubicBezTo>
                    <a:pt x="188102" y="150391"/>
                    <a:pt x="178507" y="157417"/>
                    <a:pt x="163570" y="162888"/>
                  </a:cubicBezTo>
                  <a:cubicBezTo>
                    <a:pt x="162902" y="163131"/>
                    <a:pt x="162234" y="163270"/>
                    <a:pt x="160898" y="163762"/>
                  </a:cubicBezTo>
                  <a:cubicBezTo>
                    <a:pt x="157802" y="164922"/>
                    <a:pt x="155858" y="165383"/>
                    <a:pt x="153429" y="166136"/>
                  </a:cubicBezTo>
                  <a:cubicBezTo>
                    <a:pt x="155312" y="155176"/>
                    <a:pt x="162477" y="145479"/>
                    <a:pt x="174682" y="138520"/>
                  </a:cubicBezTo>
                  <a:cubicBezTo>
                    <a:pt x="182576" y="134002"/>
                    <a:pt x="190956" y="131841"/>
                    <a:pt x="195510" y="132648"/>
                  </a:cubicBezTo>
                  <a:close/>
                  <a:moveTo>
                    <a:pt x="223746" y="160264"/>
                  </a:moveTo>
                  <a:cubicBezTo>
                    <a:pt x="226539" y="159937"/>
                    <a:pt x="229453" y="160319"/>
                    <a:pt x="232368" y="161637"/>
                  </a:cubicBezTo>
                  <a:cubicBezTo>
                    <a:pt x="242752" y="166300"/>
                    <a:pt x="245605" y="171559"/>
                    <a:pt x="243359" y="177509"/>
                  </a:cubicBezTo>
                  <a:cubicBezTo>
                    <a:pt x="240990" y="183879"/>
                    <a:pt x="232915" y="191020"/>
                    <a:pt x="221741" y="196497"/>
                  </a:cubicBezTo>
                  <a:cubicBezTo>
                    <a:pt x="215305" y="199691"/>
                    <a:pt x="208747" y="201999"/>
                    <a:pt x="202250" y="203371"/>
                  </a:cubicBezTo>
                  <a:cubicBezTo>
                    <a:pt x="198181" y="184043"/>
                    <a:pt x="209233" y="161965"/>
                    <a:pt x="223746" y="160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a:off x="8043429" y="874760"/>
              <a:ext cx="236699" cy="323121"/>
            </a:xfrm>
            <a:custGeom>
              <a:avLst/>
              <a:gdLst/>
              <a:ahLst/>
              <a:cxnLst/>
              <a:rect l="l" t="t" r="r" b="b"/>
              <a:pathLst>
                <a:path w="151004" h="206138" extrusionOk="0">
                  <a:moveTo>
                    <a:pt x="44144" y="224"/>
                  </a:moveTo>
                  <a:cubicBezTo>
                    <a:pt x="42929" y="625"/>
                    <a:pt x="41897" y="1487"/>
                    <a:pt x="41289" y="2719"/>
                  </a:cubicBezTo>
                  <a:cubicBezTo>
                    <a:pt x="40075" y="5191"/>
                    <a:pt x="40925" y="8215"/>
                    <a:pt x="43415" y="9466"/>
                  </a:cubicBezTo>
                  <a:cubicBezTo>
                    <a:pt x="68250" y="22035"/>
                    <a:pt x="76023" y="34987"/>
                    <a:pt x="70679" y="47332"/>
                  </a:cubicBezTo>
                  <a:cubicBezTo>
                    <a:pt x="62664" y="45164"/>
                    <a:pt x="54162" y="43840"/>
                    <a:pt x="44690" y="44332"/>
                  </a:cubicBezTo>
                  <a:cubicBezTo>
                    <a:pt x="17790" y="45723"/>
                    <a:pt x="-3280" y="57685"/>
                    <a:pt x="424" y="74693"/>
                  </a:cubicBezTo>
                  <a:cubicBezTo>
                    <a:pt x="4553" y="93395"/>
                    <a:pt x="39832" y="87967"/>
                    <a:pt x="63696" y="70321"/>
                  </a:cubicBezTo>
                  <a:cubicBezTo>
                    <a:pt x="68493" y="66763"/>
                    <a:pt x="72015" y="62962"/>
                    <a:pt x="75051" y="59075"/>
                  </a:cubicBezTo>
                  <a:cubicBezTo>
                    <a:pt x="83916" y="62895"/>
                    <a:pt x="90292" y="68888"/>
                    <a:pt x="92539" y="76818"/>
                  </a:cubicBezTo>
                  <a:cubicBezTo>
                    <a:pt x="93814" y="81336"/>
                    <a:pt x="92600" y="87159"/>
                    <a:pt x="90414" y="93310"/>
                  </a:cubicBezTo>
                  <a:cubicBezTo>
                    <a:pt x="85192" y="92776"/>
                    <a:pt x="80151" y="91720"/>
                    <a:pt x="74566" y="92060"/>
                  </a:cubicBezTo>
                  <a:cubicBezTo>
                    <a:pt x="59506" y="92983"/>
                    <a:pt x="45236" y="97342"/>
                    <a:pt x="35946" y="103682"/>
                  </a:cubicBezTo>
                  <a:cubicBezTo>
                    <a:pt x="24834" y="111242"/>
                    <a:pt x="21312" y="121637"/>
                    <a:pt x="28781" y="131298"/>
                  </a:cubicBezTo>
                  <a:cubicBezTo>
                    <a:pt x="41350" y="147438"/>
                    <a:pt x="61693" y="143710"/>
                    <a:pt x="79788" y="126799"/>
                  </a:cubicBezTo>
                  <a:cubicBezTo>
                    <a:pt x="87074" y="119998"/>
                    <a:pt x="92903" y="111928"/>
                    <a:pt x="97032" y="103682"/>
                  </a:cubicBezTo>
                  <a:cubicBezTo>
                    <a:pt x="118285" y="107999"/>
                    <a:pt x="133101" y="121261"/>
                    <a:pt x="135773" y="143291"/>
                  </a:cubicBezTo>
                  <a:cubicBezTo>
                    <a:pt x="136926" y="152727"/>
                    <a:pt x="133709" y="161938"/>
                    <a:pt x="127515" y="170160"/>
                  </a:cubicBezTo>
                  <a:cubicBezTo>
                    <a:pt x="114945" y="164276"/>
                    <a:pt x="101343" y="159728"/>
                    <a:pt x="89138" y="158289"/>
                  </a:cubicBezTo>
                  <a:cubicBezTo>
                    <a:pt x="65214" y="155459"/>
                    <a:pt x="49366" y="163790"/>
                    <a:pt x="50519" y="183780"/>
                  </a:cubicBezTo>
                  <a:cubicBezTo>
                    <a:pt x="51856" y="206460"/>
                    <a:pt x="76448" y="211585"/>
                    <a:pt x="103165" y="200521"/>
                  </a:cubicBezTo>
                  <a:cubicBezTo>
                    <a:pt x="113427" y="196252"/>
                    <a:pt x="121867" y="189913"/>
                    <a:pt x="129033" y="182778"/>
                  </a:cubicBezTo>
                  <a:cubicBezTo>
                    <a:pt x="133769" y="185334"/>
                    <a:pt x="138991" y="187599"/>
                    <a:pt x="142878" y="190526"/>
                  </a:cubicBezTo>
                  <a:cubicBezTo>
                    <a:pt x="145124" y="192190"/>
                    <a:pt x="148342" y="191741"/>
                    <a:pt x="149982" y="189524"/>
                  </a:cubicBezTo>
                  <a:cubicBezTo>
                    <a:pt x="151682" y="187314"/>
                    <a:pt x="151196" y="184065"/>
                    <a:pt x="149011" y="182402"/>
                  </a:cubicBezTo>
                  <a:cubicBezTo>
                    <a:pt x="145306" y="179608"/>
                    <a:pt x="141056" y="177009"/>
                    <a:pt x="136623" y="174532"/>
                  </a:cubicBezTo>
                  <a:cubicBezTo>
                    <a:pt x="143485" y="164780"/>
                    <a:pt x="147128" y="153656"/>
                    <a:pt x="145731" y="142046"/>
                  </a:cubicBezTo>
                  <a:cubicBezTo>
                    <a:pt x="142574" y="115620"/>
                    <a:pt x="124964" y="99516"/>
                    <a:pt x="100675" y="94063"/>
                  </a:cubicBezTo>
                  <a:cubicBezTo>
                    <a:pt x="102801" y="86953"/>
                    <a:pt x="103772" y="79964"/>
                    <a:pt x="102133" y="74068"/>
                  </a:cubicBezTo>
                  <a:cubicBezTo>
                    <a:pt x="99097" y="63186"/>
                    <a:pt x="91021" y="55286"/>
                    <a:pt x="80151" y="50325"/>
                  </a:cubicBezTo>
                  <a:cubicBezTo>
                    <a:pt x="86831" y="33584"/>
                    <a:pt x="77480" y="15495"/>
                    <a:pt x="48030" y="594"/>
                  </a:cubicBezTo>
                  <a:cubicBezTo>
                    <a:pt x="46815" y="-31"/>
                    <a:pt x="45419" y="-177"/>
                    <a:pt x="44144" y="224"/>
                  </a:cubicBezTo>
                  <a:close/>
                  <a:moveTo>
                    <a:pt x="45176" y="54448"/>
                  </a:moveTo>
                  <a:cubicBezTo>
                    <a:pt x="51976" y="54102"/>
                    <a:pt x="58109" y="54679"/>
                    <a:pt x="63939" y="55827"/>
                  </a:cubicBezTo>
                  <a:cubicBezTo>
                    <a:pt x="61874" y="58001"/>
                    <a:pt x="60538" y="60211"/>
                    <a:pt x="57685" y="62324"/>
                  </a:cubicBezTo>
                  <a:cubicBezTo>
                    <a:pt x="38861" y="76248"/>
                    <a:pt x="11900" y="80365"/>
                    <a:pt x="10200" y="72568"/>
                  </a:cubicBezTo>
                  <a:cubicBezTo>
                    <a:pt x="8318" y="64194"/>
                    <a:pt x="23681" y="55560"/>
                    <a:pt x="45176" y="54448"/>
                  </a:cubicBezTo>
                  <a:close/>
                  <a:moveTo>
                    <a:pt x="75173" y="102182"/>
                  </a:moveTo>
                  <a:cubicBezTo>
                    <a:pt x="78998" y="101951"/>
                    <a:pt x="82277" y="102722"/>
                    <a:pt x="85920" y="102935"/>
                  </a:cubicBezTo>
                  <a:cubicBezTo>
                    <a:pt x="82520" y="108752"/>
                    <a:pt x="78330" y="114600"/>
                    <a:pt x="73047" y="119554"/>
                  </a:cubicBezTo>
                  <a:cubicBezTo>
                    <a:pt x="58656" y="132980"/>
                    <a:pt x="44812" y="135464"/>
                    <a:pt x="36796" y="125177"/>
                  </a:cubicBezTo>
                  <a:cubicBezTo>
                    <a:pt x="33396" y="120775"/>
                    <a:pt x="34732" y="116573"/>
                    <a:pt x="41532" y="111928"/>
                  </a:cubicBezTo>
                  <a:cubicBezTo>
                    <a:pt x="49183" y="106700"/>
                    <a:pt x="61813" y="102996"/>
                    <a:pt x="75173" y="102182"/>
                  </a:cubicBezTo>
                  <a:close/>
                  <a:moveTo>
                    <a:pt x="75780" y="168035"/>
                  </a:moveTo>
                  <a:cubicBezTo>
                    <a:pt x="79301" y="167689"/>
                    <a:pt x="83370" y="167731"/>
                    <a:pt x="88046" y="168284"/>
                  </a:cubicBezTo>
                  <a:cubicBezTo>
                    <a:pt x="98126" y="169474"/>
                    <a:pt x="109237" y="173123"/>
                    <a:pt x="119925" y="177781"/>
                  </a:cubicBezTo>
                  <a:cubicBezTo>
                    <a:pt x="114096" y="183057"/>
                    <a:pt x="107355" y="187921"/>
                    <a:pt x="99279" y="191273"/>
                  </a:cubicBezTo>
                  <a:cubicBezTo>
                    <a:pt x="77905" y="200120"/>
                    <a:pt x="61328" y="196598"/>
                    <a:pt x="60538" y="183155"/>
                  </a:cubicBezTo>
                  <a:cubicBezTo>
                    <a:pt x="59992" y="174058"/>
                    <a:pt x="65275" y="169073"/>
                    <a:pt x="75780" y="16803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6838771" y="899567"/>
              <a:ext cx="242630" cy="344079"/>
            </a:xfrm>
            <a:custGeom>
              <a:avLst/>
              <a:gdLst/>
              <a:ahLst/>
              <a:cxnLst/>
              <a:rect l="l" t="t" r="r" b="b"/>
              <a:pathLst>
                <a:path w="154788" h="219508" extrusionOk="0">
                  <a:moveTo>
                    <a:pt x="103527" y="43"/>
                  </a:moveTo>
                  <a:cubicBezTo>
                    <a:pt x="102252" y="-127"/>
                    <a:pt x="100916" y="201"/>
                    <a:pt x="99762" y="1045"/>
                  </a:cubicBezTo>
                  <a:cubicBezTo>
                    <a:pt x="92658" y="6456"/>
                    <a:pt x="88711" y="12850"/>
                    <a:pt x="86403" y="19535"/>
                  </a:cubicBezTo>
                  <a:cubicBezTo>
                    <a:pt x="75231" y="22328"/>
                    <a:pt x="64483" y="28862"/>
                    <a:pt x="55192" y="40029"/>
                  </a:cubicBezTo>
                  <a:cubicBezTo>
                    <a:pt x="39587" y="58719"/>
                    <a:pt x="40437" y="78508"/>
                    <a:pt x="52703" y="95255"/>
                  </a:cubicBezTo>
                  <a:cubicBezTo>
                    <a:pt x="38554" y="100987"/>
                    <a:pt x="27078" y="110496"/>
                    <a:pt x="22342" y="123995"/>
                  </a:cubicBezTo>
                  <a:cubicBezTo>
                    <a:pt x="17727" y="137038"/>
                    <a:pt x="19184" y="149280"/>
                    <a:pt x="24831" y="159232"/>
                  </a:cubicBezTo>
                  <a:cubicBezTo>
                    <a:pt x="5825" y="171813"/>
                    <a:pt x="-4558" y="192125"/>
                    <a:pt x="1939" y="215715"/>
                  </a:cubicBezTo>
                  <a:cubicBezTo>
                    <a:pt x="2668" y="218381"/>
                    <a:pt x="5400" y="220075"/>
                    <a:pt x="8072" y="219334"/>
                  </a:cubicBezTo>
                  <a:cubicBezTo>
                    <a:pt x="10744" y="218600"/>
                    <a:pt x="12323" y="215758"/>
                    <a:pt x="11594" y="213092"/>
                  </a:cubicBezTo>
                  <a:cubicBezTo>
                    <a:pt x="6311" y="193959"/>
                    <a:pt x="14813" y="177436"/>
                    <a:pt x="30843" y="167108"/>
                  </a:cubicBezTo>
                  <a:cubicBezTo>
                    <a:pt x="41590" y="178857"/>
                    <a:pt x="59018" y="185877"/>
                    <a:pt x="78267" y="184474"/>
                  </a:cubicBezTo>
                  <a:cubicBezTo>
                    <a:pt x="80209" y="184334"/>
                    <a:pt x="82760" y="183867"/>
                    <a:pt x="84946" y="183223"/>
                  </a:cubicBezTo>
                  <a:cubicBezTo>
                    <a:pt x="89500" y="181881"/>
                    <a:pt x="92658" y="179786"/>
                    <a:pt x="92779" y="175354"/>
                  </a:cubicBezTo>
                  <a:cubicBezTo>
                    <a:pt x="93569" y="150203"/>
                    <a:pt x="67640" y="141240"/>
                    <a:pt x="39951" y="151113"/>
                  </a:cubicBezTo>
                  <a:cubicBezTo>
                    <a:pt x="37643" y="151927"/>
                    <a:pt x="35944" y="153360"/>
                    <a:pt x="33818" y="154362"/>
                  </a:cubicBezTo>
                  <a:cubicBezTo>
                    <a:pt x="29385" y="146644"/>
                    <a:pt x="28293" y="137336"/>
                    <a:pt x="31814" y="127371"/>
                  </a:cubicBezTo>
                  <a:cubicBezTo>
                    <a:pt x="35883" y="115797"/>
                    <a:pt x="46448" y="107224"/>
                    <a:pt x="59929" y="102754"/>
                  </a:cubicBezTo>
                  <a:cubicBezTo>
                    <a:pt x="62054" y="104843"/>
                    <a:pt x="63450" y="107187"/>
                    <a:pt x="65940" y="109130"/>
                  </a:cubicBezTo>
                  <a:cubicBezTo>
                    <a:pt x="75291" y="116447"/>
                    <a:pt x="86403" y="121663"/>
                    <a:pt x="95815" y="123370"/>
                  </a:cubicBezTo>
                  <a:cubicBezTo>
                    <a:pt x="107049" y="125422"/>
                    <a:pt x="115792" y="122161"/>
                    <a:pt x="116764" y="112749"/>
                  </a:cubicBezTo>
                  <a:cubicBezTo>
                    <a:pt x="118525" y="96439"/>
                    <a:pt x="99034" y="87659"/>
                    <a:pt x="75291" y="89511"/>
                  </a:cubicBezTo>
                  <a:cubicBezTo>
                    <a:pt x="70980" y="89845"/>
                    <a:pt x="67094" y="90920"/>
                    <a:pt x="63025" y="91885"/>
                  </a:cubicBezTo>
                  <a:cubicBezTo>
                    <a:pt x="51427" y="77986"/>
                    <a:pt x="49788" y="62004"/>
                    <a:pt x="62782" y="46398"/>
                  </a:cubicBezTo>
                  <a:cubicBezTo>
                    <a:pt x="69462" y="38407"/>
                    <a:pt x="77053" y="34096"/>
                    <a:pt x="84824" y="31279"/>
                  </a:cubicBezTo>
                  <a:cubicBezTo>
                    <a:pt x="85128" y="37679"/>
                    <a:pt x="86646" y="44158"/>
                    <a:pt x="90654" y="50400"/>
                  </a:cubicBezTo>
                  <a:cubicBezTo>
                    <a:pt x="100430" y="65392"/>
                    <a:pt x="119011" y="75812"/>
                    <a:pt x="136256" y="75515"/>
                  </a:cubicBezTo>
                  <a:cubicBezTo>
                    <a:pt x="149554" y="75290"/>
                    <a:pt x="156537" y="67876"/>
                    <a:pt x="154412" y="56897"/>
                  </a:cubicBezTo>
                  <a:cubicBezTo>
                    <a:pt x="152712" y="48293"/>
                    <a:pt x="145304" y="38486"/>
                    <a:pt x="135163" y="30908"/>
                  </a:cubicBezTo>
                  <a:cubicBezTo>
                    <a:pt x="123443" y="22195"/>
                    <a:pt x="110570" y="17780"/>
                    <a:pt x="97637" y="18035"/>
                  </a:cubicBezTo>
                  <a:cubicBezTo>
                    <a:pt x="99580" y="14872"/>
                    <a:pt x="102252" y="11836"/>
                    <a:pt x="105895" y="9042"/>
                  </a:cubicBezTo>
                  <a:cubicBezTo>
                    <a:pt x="108142" y="7360"/>
                    <a:pt x="108445" y="4124"/>
                    <a:pt x="106806" y="1920"/>
                  </a:cubicBezTo>
                  <a:cubicBezTo>
                    <a:pt x="105955" y="815"/>
                    <a:pt x="104802" y="213"/>
                    <a:pt x="103527" y="43"/>
                  </a:cubicBezTo>
                  <a:close/>
                  <a:moveTo>
                    <a:pt x="95148" y="28030"/>
                  </a:moveTo>
                  <a:cubicBezTo>
                    <a:pt x="106684" y="27046"/>
                    <a:pt x="118525" y="30908"/>
                    <a:pt x="129273" y="38905"/>
                  </a:cubicBezTo>
                  <a:cubicBezTo>
                    <a:pt x="137653" y="45117"/>
                    <a:pt x="143360" y="52944"/>
                    <a:pt x="144514" y="58774"/>
                  </a:cubicBezTo>
                  <a:cubicBezTo>
                    <a:pt x="145425" y="63249"/>
                    <a:pt x="143482" y="65392"/>
                    <a:pt x="136135" y="65520"/>
                  </a:cubicBezTo>
                  <a:cubicBezTo>
                    <a:pt x="122412" y="65757"/>
                    <a:pt x="107049" y="57073"/>
                    <a:pt x="99155" y="44899"/>
                  </a:cubicBezTo>
                  <a:cubicBezTo>
                    <a:pt x="95511" y="39306"/>
                    <a:pt x="94176" y="33732"/>
                    <a:pt x="94540" y="28285"/>
                  </a:cubicBezTo>
                  <a:cubicBezTo>
                    <a:pt x="94783" y="28261"/>
                    <a:pt x="94965" y="28054"/>
                    <a:pt x="95148" y="28030"/>
                  </a:cubicBezTo>
                  <a:close/>
                  <a:moveTo>
                    <a:pt x="76202" y="99506"/>
                  </a:moveTo>
                  <a:cubicBezTo>
                    <a:pt x="94540" y="98073"/>
                    <a:pt x="107595" y="103945"/>
                    <a:pt x="106806" y="111626"/>
                  </a:cubicBezTo>
                  <a:cubicBezTo>
                    <a:pt x="106563" y="113605"/>
                    <a:pt x="103830" y="114650"/>
                    <a:pt x="97516" y="113502"/>
                  </a:cubicBezTo>
                  <a:cubicBezTo>
                    <a:pt x="89804" y="112093"/>
                    <a:pt x="80270" y="107491"/>
                    <a:pt x="72195" y="101133"/>
                  </a:cubicBezTo>
                  <a:cubicBezTo>
                    <a:pt x="71891" y="100890"/>
                    <a:pt x="71709" y="100623"/>
                    <a:pt x="71405" y="100380"/>
                  </a:cubicBezTo>
                  <a:cubicBezTo>
                    <a:pt x="73045" y="100143"/>
                    <a:pt x="74502" y="99633"/>
                    <a:pt x="76202" y="99506"/>
                  </a:cubicBezTo>
                  <a:close/>
                  <a:moveTo>
                    <a:pt x="58775" y="157234"/>
                  </a:moveTo>
                  <a:cubicBezTo>
                    <a:pt x="72377" y="156445"/>
                    <a:pt x="81667" y="162480"/>
                    <a:pt x="82275" y="173477"/>
                  </a:cubicBezTo>
                  <a:cubicBezTo>
                    <a:pt x="82153" y="173514"/>
                    <a:pt x="82153" y="173568"/>
                    <a:pt x="82031" y="173605"/>
                  </a:cubicBezTo>
                  <a:cubicBezTo>
                    <a:pt x="80635" y="174012"/>
                    <a:pt x="78935" y="174261"/>
                    <a:pt x="77660" y="174352"/>
                  </a:cubicBezTo>
                  <a:cubicBezTo>
                    <a:pt x="62540" y="175457"/>
                    <a:pt x="48998" y="170587"/>
                    <a:pt x="40194" y="162232"/>
                  </a:cubicBezTo>
                  <a:cubicBezTo>
                    <a:pt x="41348" y="161758"/>
                    <a:pt x="42137" y="160908"/>
                    <a:pt x="43291" y="160483"/>
                  </a:cubicBezTo>
                  <a:cubicBezTo>
                    <a:pt x="48817" y="158515"/>
                    <a:pt x="54039" y="157513"/>
                    <a:pt x="58775" y="15723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a:off x="7449301" y="802986"/>
              <a:ext cx="259241" cy="83079"/>
            </a:xfrm>
            <a:custGeom>
              <a:avLst/>
              <a:gdLst/>
              <a:ahLst/>
              <a:cxnLst/>
              <a:rect l="l" t="t" r="r" b="b"/>
              <a:pathLst>
                <a:path w="165385" h="53001" extrusionOk="0">
                  <a:moveTo>
                    <a:pt x="156551" y="230"/>
                  </a:moveTo>
                  <a:cubicBezTo>
                    <a:pt x="154790" y="692"/>
                    <a:pt x="153151" y="1785"/>
                    <a:pt x="152180" y="3479"/>
                  </a:cubicBezTo>
                  <a:cubicBezTo>
                    <a:pt x="126130" y="48164"/>
                    <a:pt x="48952" y="51868"/>
                    <a:pt x="12580" y="6855"/>
                  </a:cubicBezTo>
                  <a:cubicBezTo>
                    <a:pt x="10151" y="3807"/>
                    <a:pt x="5658" y="3394"/>
                    <a:pt x="2622" y="5853"/>
                  </a:cubicBezTo>
                  <a:cubicBezTo>
                    <a:pt x="-475" y="8312"/>
                    <a:pt x="-840" y="12678"/>
                    <a:pt x="1589" y="15726"/>
                  </a:cubicBezTo>
                  <a:cubicBezTo>
                    <a:pt x="44034" y="68311"/>
                    <a:pt x="133234" y="64043"/>
                    <a:pt x="164385" y="10601"/>
                  </a:cubicBezTo>
                  <a:cubicBezTo>
                    <a:pt x="166388" y="7219"/>
                    <a:pt x="165295" y="2950"/>
                    <a:pt x="161895" y="977"/>
                  </a:cubicBezTo>
                  <a:cubicBezTo>
                    <a:pt x="160195" y="-7"/>
                    <a:pt x="158313" y="-231"/>
                    <a:pt x="156551" y="23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a:off x="7440079" y="660748"/>
              <a:ext cx="74812" cy="74859"/>
            </a:xfrm>
            <a:custGeom>
              <a:avLst/>
              <a:gdLst/>
              <a:ahLst/>
              <a:cxnLst/>
              <a:rect l="l" t="t" r="r" b="b"/>
              <a:pathLst>
                <a:path w="47727" h="47757" extrusionOk="0">
                  <a:moveTo>
                    <a:pt x="0" y="23876"/>
                  </a:moveTo>
                  <a:cubicBezTo>
                    <a:pt x="0" y="10687"/>
                    <a:pt x="10687" y="0"/>
                    <a:pt x="23864" y="0"/>
                  </a:cubicBezTo>
                  <a:cubicBezTo>
                    <a:pt x="37040" y="0"/>
                    <a:pt x="47727" y="10687"/>
                    <a:pt x="47727" y="23876"/>
                  </a:cubicBezTo>
                  <a:cubicBezTo>
                    <a:pt x="47727" y="37065"/>
                    <a:pt x="37040" y="47758"/>
                    <a:pt x="23864"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a:off x="7635055" y="663120"/>
              <a:ext cx="74812" cy="74859"/>
            </a:xfrm>
            <a:custGeom>
              <a:avLst/>
              <a:gdLst/>
              <a:ahLst/>
              <a:cxnLst/>
              <a:rect l="l" t="t" r="r" b="b"/>
              <a:pathLst>
                <a:path w="47727" h="47757" extrusionOk="0">
                  <a:moveTo>
                    <a:pt x="0" y="23882"/>
                  </a:moveTo>
                  <a:cubicBezTo>
                    <a:pt x="0" y="10693"/>
                    <a:pt x="10687" y="0"/>
                    <a:pt x="23864" y="0"/>
                  </a:cubicBezTo>
                  <a:cubicBezTo>
                    <a:pt x="37040" y="0"/>
                    <a:pt x="47727" y="10693"/>
                    <a:pt x="47727" y="23882"/>
                  </a:cubicBezTo>
                  <a:cubicBezTo>
                    <a:pt x="47727" y="37065"/>
                    <a:pt x="37040" y="47758"/>
                    <a:pt x="23864" y="47758"/>
                  </a:cubicBezTo>
                  <a:cubicBezTo>
                    <a:pt x="10687" y="47758"/>
                    <a:pt x="0" y="37065"/>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7370417" y="1329215"/>
              <a:ext cx="411300" cy="4113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76" name="Google Shape;276;p2"/>
          <p:cNvGrpSpPr/>
          <p:nvPr/>
        </p:nvGrpSpPr>
        <p:grpSpPr>
          <a:xfrm>
            <a:off x="18623" y="48448"/>
            <a:ext cx="4689190" cy="4029996"/>
            <a:chOff x="18623" y="48448"/>
            <a:chExt cx="4689190" cy="4029996"/>
          </a:xfrm>
        </p:grpSpPr>
        <p:sp>
          <p:nvSpPr>
            <p:cNvPr id="277" name="Google Shape;277;p2"/>
            <p:cNvSpPr/>
            <p:nvPr/>
          </p:nvSpPr>
          <p:spPr>
            <a:xfrm>
              <a:off x="126236" y="181493"/>
              <a:ext cx="100150" cy="9444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8" name="Google Shape;278;p2"/>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79" name="Google Shape;279;p2"/>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2"/>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1" name="Google Shape;281;p2"/>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2"/>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3" name="Google Shape;283;p2"/>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2"/>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5" name="Google Shape;285;p2"/>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2"/>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8" name="Google Shape;288;p2"/>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2"/>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0" name="Google Shape;290;p2"/>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p2"/>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2" name="Google Shape;292;p2"/>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3" name="Google Shape;293;p2"/>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4" name="Google Shape;294;p2"/>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2"/>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7" name="Google Shape;297;p2"/>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8" name="Google Shape;298;p2"/>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9" name="Google Shape;299;p2"/>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p2"/>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1" name="Google Shape;301;p2"/>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2" name="Google Shape;302;p2"/>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3" name="Google Shape;303;p2"/>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4" name="Google Shape;304;p2"/>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5" name="Google Shape;305;p2"/>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6" name="Google Shape;306;p2"/>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7" name="Google Shape;307;p2"/>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p2"/>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1" name="Google Shape;311;p2"/>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 name="Google Shape;312;p2"/>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3" name="Google Shape;313;p2"/>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 name="Google Shape;315;p2"/>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6" name="Google Shape;316;p2"/>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7" name="Google Shape;317;p2"/>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8" name="Google Shape;318;p2"/>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p2"/>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2" name="Google Shape;322;p2"/>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 name="Google Shape;323;p2"/>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4" name="Google Shape;324;p2"/>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7" name="Google Shape;327;p2"/>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8" name="Google Shape;328;p2"/>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9" name="Google Shape;329;p2"/>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30" name="Google Shape;330;p2"/>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boxes">
  <p:cSld name="CUSTOM_1">
    <p:spTree>
      <p:nvGrpSpPr>
        <p:cNvPr id="1" name="Shape 726"/>
        <p:cNvGrpSpPr/>
        <p:nvPr/>
      </p:nvGrpSpPr>
      <p:grpSpPr>
        <a:xfrm>
          <a:off x="0" y="0"/>
          <a:ext cx="0" cy="0"/>
          <a:chOff x="0" y="0"/>
          <a:chExt cx="0" cy="0"/>
        </a:xfrm>
      </p:grpSpPr>
      <p:sp>
        <p:nvSpPr>
          <p:cNvPr id="727" name="Google Shape;727;p11"/>
          <p:cNvSpPr txBox="1">
            <a:spLocks noGrp="1"/>
          </p:cNvSpPr>
          <p:nvPr>
            <p:ph type="title"/>
          </p:nvPr>
        </p:nvSpPr>
        <p:spPr>
          <a:xfrm>
            <a:off x="537525" y="499500"/>
            <a:ext cx="3120000" cy="29295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728" name="Google Shape;728;p11"/>
          <p:cNvSpPr txBox="1">
            <a:spLocks noGrp="1"/>
          </p:cNvSpPr>
          <p:nvPr>
            <p:ph type="subTitle" idx="1"/>
          </p:nvPr>
        </p:nvSpPr>
        <p:spPr>
          <a:xfrm>
            <a:off x="4140375" y="135637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90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29" name="Google Shape;729;p11"/>
          <p:cNvSpPr txBox="1">
            <a:spLocks noGrp="1"/>
          </p:cNvSpPr>
          <p:nvPr>
            <p:ph type="body" idx="2"/>
          </p:nvPr>
        </p:nvSpPr>
        <p:spPr>
          <a:xfrm>
            <a:off x="4140408" y="207323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0" name="Google Shape;730;p11"/>
          <p:cNvSpPr txBox="1">
            <a:spLocks noGrp="1"/>
          </p:cNvSpPr>
          <p:nvPr>
            <p:ph type="subTitle" idx="3"/>
          </p:nvPr>
        </p:nvSpPr>
        <p:spPr>
          <a:xfrm>
            <a:off x="8016581" y="135637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90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31" name="Google Shape;731;p11"/>
          <p:cNvSpPr txBox="1">
            <a:spLocks noGrp="1"/>
          </p:cNvSpPr>
          <p:nvPr>
            <p:ph type="body" idx="4"/>
          </p:nvPr>
        </p:nvSpPr>
        <p:spPr>
          <a:xfrm>
            <a:off x="8016620" y="207323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2" name="Google Shape;732;p11"/>
          <p:cNvSpPr txBox="1">
            <a:spLocks noGrp="1"/>
          </p:cNvSpPr>
          <p:nvPr>
            <p:ph type="subTitle" idx="5"/>
          </p:nvPr>
        </p:nvSpPr>
        <p:spPr>
          <a:xfrm>
            <a:off x="4140300" y="382152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90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33" name="Google Shape;733;p11"/>
          <p:cNvSpPr txBox="1">
            <a:spLocks noGrp="1"/>
          </p:cNvSpPr>
          <p:nvPr>
            <p:ph type="body" idx="6"/>
          </p:nvPr>
        </p:nvSpPr>
        <p:spPr>
          <a:xfrm>
            <a:off x="4140345" y="453838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4" name="Google Shape;734;p11"/>
          <p:cNvSpPr txBox="1">
            <a:spLocks noGrp="1"/>
          </p:cNvSpPr>
          <p:nvPr>
            <p:ph type="body" idx="7"/>
          </p:nvPr>
        </p:nvSpPr>
        <p:spPr>
          <a:xfrm>
            <a:off x="8016557" y="453838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5" name="Google Shape;735;p11"/>
          <p:cNvSpPr txBox="1">
            <a:spLocks noGrp="1"/>
          </p:cNvSpPr>
          <p:nvPr>
            <p:ph type="subTitle" idx="8"/>
          </p:nvPr>
        </p:nvSpPr>
        <p:spPr>
          <a:xfrm>
            <a:off x="8016519" y="382152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66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36" name="Google Shape;736;p11"/>
          <p:cNvSpPr/>
          <p:nvPr/>
        </p:nvSpPr>
        <p:spPr>
          <a:xfrm>
            <a:off x="341325" y="320000"/>
            <a:ext cx="11520000" cy="6282675"/>
          </a:xfrm>
          <a:custGeom>
            <a:avLst/>
            <a:gdLst/>
            <a:ahLst/>
            <a:cxnLst/>
            <a:rect l="l" t="t" r="r" b="b"/>
            <a:pathLst>
              <a:path w="460800" h="251307" extrusionOk="0">
                <a:moveTo>
                  <a:pt x="0" y="90453"/>
                </a:moveTo>
                <a:lnTo>
                  <a:pt x="0" y="0"/>
                </a:lnTo>
                <a:lnTo>
                  <a:pt x="460800" y="0"/>
                </a:lnTo>
                <a:lnTo>
                  <a:pt x="460800" y="251307"/>
                </a:lnTo>
                <a:lnTo>
                  <a:pt x="128000" y="251307"/>
                </a:lnTo>
              </a:path>
            </a:pathLst>
          </a:custGeom>
          <a:noFill/>
          <a:ln w="76200" cap="rnd" cmpd="sng">
            <a:solidFill>
              <a:schemeClr val="accent6"/>
            </a:solidFill>
            <a:prstDash val="solid"/>
            <a:round/>
            <a:headEnd type="none" w="sm" len="sm"/>
            <a:tailEnd type="none" w="sm" len="sm"/>
          </a:ln>
          <a:effectLst>
            <a:outerShdw dist="12700" dir="5640000" algn="tl" rotWithShape="0">
              <a:srgbClr val="000000">
                <a:alpha val="26274"/>
              </a:srgbClr>
            </a:outerShdw>
          </a:effectLst>
        </p:spPr>
      </p:sp>
      <p:grpSp>
        <p:nvGrpSpPr>
          <p:cNvPr id="737" name="Google Shape;737;p11"/>
          <p:cNvGrpSpPr/>
          <p:nvPr/>
        </p:nvGrpSpPr>
        <p:grpSpPr>
          <a:xfrm flipH="1">
            <a:off x="537529" y="3064348"/>
            <a:ext cx="2103249" cy="3638226"/>
            <a:chOff x="534735" y="128294"/>
            <a:chExt cx="3574522" cy="6183254"/>
          </a:xfrm>
        </p:grpSpPr>
        <p:grpSp>
          <p:nvGrpSpPr>
            <p:cNvPr id="738" name="Google Shape;738;p11"/>
            <p:cNvGrpSpPr/>
            <p:nvPr/>
          </p:nvGrpSpPr>
          <p:grpSpPr>
            <a:xfrm>
              <a:off x="534735" y="128294"/>
              <a:ext cx="1284766" cy="2168356"/>
              <a:chOff x="6178326" y="942680"/>
              <a:chExt cx="1284766" cy="2168356"/>
            </a:xfrm>
          </p:grpSpPr>
          <p:sp>
            <p:nvSpPr>
              <p:cNvPr id="739" name="Google Shape;739;p11"/>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1"/>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1"/>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1"/>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1"/>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1"/>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45" name="Google Shape;745;p11"/>
              <p:cNvGrpSpPr/>
              <p:nvPr/>
            </p:nvGrpSpPr>
            <p:grpSpPr>
              <a:xfrm>
                <a:off x="6783747" y="942680"/>
                <a:ext cx="678863" cy="2094518"/>
                <a:chOff x="588278" y="172398"/>
                <a:chExt cx="280754" cy="866219"/>
              </a:xfrm>
            </p:grpSpPr>
            <p:sp>
              <p:nvSpPr>
                <p:cNvPr id="746" name="Google Shape;746;p11"/>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1"/>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1"/>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1"/>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0" name="Google Shape;750;p11"/>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1"/>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2" name="Google Shape;752;p11"/>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1"/>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68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1"/>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1"/>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1"/>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11"/>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1"/>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9" name="Google Shape;759;p11"/>
            <p:cNvGrpSpPr/>
            <p:nvPr/>
          </p:nvGrpSpPr>
          <p:grpSpPr>
            <a:xfrm>
              <a:off x="2600848" y="716379"/>
              <a:ext cx="1432300" cy="1629103"/>
              <a:chOff x="1176759" y="327870"/>
              <a:chExt cx="592349" cy="673740"/>
            </a:xfrm>
          </p:grpSpPr>
          <p:sp>
            <p:nvSpPr>
              <p:cNvPr id="760" name="Google Shape;760;p11"/>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1" name="Google Shape;761;p11"/>
              <p:cNvGrpSpPr/>
              <p:nvPr/>
            </p:nvGrpSpPr>
            <p:grpSpPr>
              <a:xfrm>
                <a:off x="1176777" y="327870"/>
                <a:ext cx="592331" cy="660985"/>
                <a:chOff x="1176777" y="327870"/>
                <a:chExt cx="592331" cy="660985"/>
              </a:xfrm>
            </p:grpSpPr>
            <p:sp>
              <p:nvSpPr>
                <p:cNvPr id="762" name="Google Shape;762;p11"/>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1"/>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1"/>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1"/>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1"/>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1"/>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11"/>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11"/>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11"/>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11"/>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1"/>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11"/>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11"/>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775" name="Google Shape;775;p11"/>
            <p:cNvPicPr preferRelativeResize="0"/>
            <p:nvPr/>
          </p:nvPicPr>
          <p:blipFill rotWithShape="1">
            <a:blip r:embed="rId2">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776" name="Google Shape;776;p11"/>
            <p:cNvPicPr preferRelativeResize="0"/>
            <p:nvPr/>
          </p:nvPicPr>
          <p:blipFill rotWithShape="1">
            <a:blip r:embed="rId2">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777" name="Google Shape;777;p11"/>
            <p:cNvPicPr preferRelativeResize="0"/>
            <p:nvPr/>
          </p:nvPicPr>
          <p:blipFill rotWithShape="1">
            <a:blip r:embed="rId2">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778" name="Google Shape;778;p11"/>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79" name="Google Shape;779;p11"/>
            <p:cNvGrpSpPr/>
            <p:nvPr/>
          </p:nvGrpSpPr>
          <p:grpSpPr>
            <a:xfrm>
              <a:off x="1255350" y="1427098"/>
              <a:ext cx="1841953" cy="1151991"/>
              <a:chOff x="620308" y="621798"/>
              <a:chExt cx="761767" cy="476423"/>
            </a:xfrm>
          </p:grpSpPr>
          <p:sp>
            <p:nvSpPr>
              <p:cNvPr id="780" name="Google Shape;780;p11"/>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1"/>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11"/>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11"/>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1"/>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11"/>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11"/>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1"/>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11"/>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3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11"/>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1"/>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1"/>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1"/>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1"/>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68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1"/>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5" name="Google Shape;795;p11"/>
            <p:cNvGrpSpPr/>
            <p:nvPr/>
          </p:nvGrpSpPr>
          <p:grpSpPr>
            <a:xfrm>
              <a:off x="1154057" y="1577491"/>
              <a:ext cx="972154" cy="816641"/>
              <a:chOff x="578416" y="683996"/>
              <a:chExt cx="402049" cy="337734"/>
            </a:xfrm>
          </p:grpSpPr>
          <p:sp>
            <p:nvSpPr>
              <p:cNvPr id="796" name="Google Shape;796;p11"/>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1"/>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11"/>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9" name="Google Shape;799;p11"/>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11"/>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1"/>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1"/>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1"/>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1"/>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5" name="Google Shape;805;p11"/>
            <p:cNvPicPr preferRelativeResize="0"/>
            <p:nvPr/>
          </p:nvPicPr>
          <p:blipFill rotWithShape="1">
            <a:blip r:embed="rId3">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806" name="Google Shape;806;p11"/>
            <p:cNvPicPr preferRelativeResize="0"/>
            <p:nvPr/>
          </p:nvPicPr>
          <p:blipFill rotWithShape="1">
            <a:blip r:embed="rId3">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807" name="Google Shape;807;p11"/>
            <p:cNvPicPr preferRelativeResize="0"/>
            <p:nvPr/>
          </p:nvPicPr>
          <p:blipFill rotWithShape="1">
            <a:blip r:embed="rId3">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808" name="Google Shape;808;p11"/>
            <p:cNvPicPr preferRelativeResize="0"/>
            <p:nvPr/>
          </p:nvPicPr>
          <p:blipFill rotWithShape="1">
            <a:blip r:embed="rId3">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809" name="Google Shape;809;p11"/>
            <p:cNvPicPr preferRelativeResize="0"/>
            <p:nvPr/>
          </p:nvPicPr>
          <p:blipFill rotWithShape="1">
            <a:blip r:embed="rId3">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810" name="Google Shape;810;p11"/>
            <p:cNvPicPr preferRelativeResize="0"/>
            <p:nvPr/>
          </p:nvPicPr>
          <p:blipFill rotWithShape="1">
            <a:blip r:embed="rId3">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811" name="Google Shape;811;p11"/>
            <p:cNvGrpSpPr/>
            <p:nvPr/>
          </p:nvGrpSpPr>
          <p:grpSpPr>
            <a:xfrm>
              <a:off x="907252" y="4823073"/>
              <a:ext cx="2977424" cy="1488475"/>
              <a:chOff x="404598" y="1921373"/>
              <a:chExt cx="1231358" cy="615581"/>
            </a:xfrm>
          </p:grpSpPr>
          <p:sp>
            <p:nvSpPr>
              <p:cNvPr id="812" name="Google Shape;812;p11"/>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1"/>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1"/>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11"/>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11"/>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7" name="Google Shape;817;p11"/>
            <p:cNvGrpSpPr/>
            <p:nvPr/>
          </p:nvGrpSpPr>
          <p:grpSpPr>
            <a:xfrm>
              <a:off x="641961" y="4672751"/>
              <a:ext cx="3103771" cy="1127354"/>
              <a:chOff x="294883" y="1859206"/>
              <a:chExt cx="1283611" cy="466234"/>
            </a:xfrm>
          </p:grpSpPr>
          <p:sp>
            <p:nvSpPr>
              <p:cNvPr id="818" name="Google Shape;818;p11"/>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1"/>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1"/>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1"/>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1"/>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1"/>
            <p:cNvGrpSpPr/>
            <p:nvPr/>
          </p:nvGrpSpPr>
          <p:grpSpPr>
            <a:xfrm>
              <a:off x="2001330" y="4529732"/>
              <a:ext cx="1718823" cy="1638272"/>
              <a:chOff x="1827841" y="4276132"/>
              <a:chExt cx="1718823" cy="1638272"/>
            </a:xfrm>
          </p:grpSpPr>
          <p:sp>
            <p:nvSpPr>
              <p:cNvPr id="824" name="Google Shape;824;p11"/>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1"/>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1"/>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11"/>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8" name="Google Shape;828;p11"/>
            <p:cNvGrpSpPr/>
            <p:nvPr/>
          </p:nvGrpSpPr>
          <p:grpSpPr>
            <a:xfrm>
              <a:off x="651239" y="4206503"/>
              <a:ext cx="1549654" cy="1479361"/>
              <a:chOff x="477750" y="3952903"/>
              <a:chExt cx="1549654" cy="1479361"/>
            </a:xfrm>
          </p:grpSpPr>
          <p:sp>
            <p:nvSpPr>
              <p:cNvPr id="829" name="Google Shape;829;p11"/>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1"/>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1"/>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5"/>
        </a:solidFill>
        <a:effectLst/>
      </p:bgPr>
    </p:bg>
    <p:spTree>
      <p:nvGrpSpPr>
        <p:cNvPr id="1" name="Shape 832"/>
        <p:cNvGrpSpPr/>
        <p:nvPr/>
      </p:nvGrpSpPr>
      <p:grpSpPr>
        <a:xfrm>
          <a:off x="0" y="0"/>
          <a:ext cx="0" cy="0"/>
          <a:chOff x="0" y="0"/>
          <a:chExt cx="0" cy="0"/>
        </a:xfrm>
      </p:grpSpPr>
      <p:pic>
        <p:nvPicPr>
          <p:cNvPr id="833" name="Google Shape;833;p12"/>
          <p:cNvPicPr preferRelativeResize="0"/>
          <p:nvPr/>
        </p:nvPicPr>
        <p:blipFill rotWithShape="1">
          <a:blip r:embed="rId2">
            <a:alphaModFix amt="19000"/>
          </a:blip>
          <a:srcRect b="24952"/>
          <a:stretch/>
        </p:blipFill>
        <p:spPr>
          <a:xfrm>
            <a:off x="0" y="0"/>
            <a:ext cx="12192000" cy="6858000"/>
          </a:xfrm>
          <a:prstGeom prst="rect">
            <a:avLst/>
          </a:prstGeom>
          <a:noFill/>
          <a:ln>
            <a:noFill/>
          </a:ln>
        </p:spPr>
      </p:pic>
      <p:sp>
        <p:nvSpPr>
          <p:cNvPr id="834" name="Google Shape;834;p12"/>
          <p:cNvSpPr txBox="1">
            <a:spLocks noGrp="1"/>
          </p:cNvSpPr>
          <p:nvPr>
            <p:ph type="title" hasCustomPrompt="1"/>
          </p:nvPr>
        </p:nvSpPr>
        <p:spPr>
          <a:xfrm>
            <a:off x="415650" y="1171723"/>
            <a:ext cx="11360700" cy="3368700"/>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b" anchorCtr="0">
            <a:normAutofit/>
          </a:bodyPr>
          <a:lstStyle>
            <a:lvl1pPr lvl="0" algn="ctr">
              <a:lnSpc>
                <a:spcPct val="100000"/>
              </a:lnSpc>
              <a:spcBef>
                <a:spcPts val="0"/>
              </a:spcBef>
              <a:spcAft>
                <a:spcPts val="0"/>
              </a:spcAft>
              <a:buClr>
                <a:schemeClr val="accent6"/>
              </a:buClr>
              <a:buSzPts val="16000"/>
              <a:buNone/>
              <a:defRPr sz="16000">
                <a:solidFill>
                  <a:schemeClr val="accent6"/>
                </a:solidFill>
              </a:defRPr>
            </a:lvl1pPr>
            <a:lvl2pPr lvl="1" algn="ctr">
              <a:lnSpc>
                <a:spcPct val="100000"/>
              </a:lnSpc>
              <a:spcBef>
                <a:spcPts val="0"/>
              </a:spcBef>
              <a:spcAft>
                <a:spcPts val="0"/>
              </a:spcAft>
              <a:buClr>
                <a:schemeClr val="accent6"/>
              </a:buClr>
              <a:buSzPts val="16000"/>
              <a:buNone/>
              <a:defRPr sz="16000">
                <a:solidFill>
                  <a:schemeClr val="accent6"/>
                </a:solidFill>
              </a:defRPr>
            </a:lvl2pPr>
            <a:lvl3pPr lvl="2" algn="ctr">
              <a:lnSpc>
                <a:spcPct val="100000"/>
              </a:lnSpc>
              <a:spcBef>
                <a:spcPts val="0"/>
              </a:spcBef>
              <a:spcAft>
                <a:spcPts val="0"/>
              </a:spcAft>
              <a:buClr>
                <a:schemeClr val="accent6"/>
              </a:buClr>
              <a:buSzPts val="16000"/>
              <a:buNone/>
              <a:defRPr sz="16000">
                <a:solidFill>
                  <a:schemeClr val="accent6"/>
                </a:solidFill>
              </a:defRPr>
            </a:lvl3pPr>
            <a:lvl4pPr lvl="3" algn="ctr">
              <a:lnSpc>
                <a:spcPct val="100000"/>
              </a:lnSpc>
              <a:spcBef>
                <a:spcPts val="0"/>
              </a:spcBef>
              <a:spcAft>
                <a:spcPts val="0"/>
              </a:spcAft>
              <a:buClr>
                <a:schemeClr val="accent6"/>
              </a:buClr>
              <a:buSzPts val="16000"/>
              <a:buNone/>
              <a:defRPr sz="16000">
                <a:solidFill>
                  <a:schemeClr val="accent6"/>
                </a:solidFill>
              </a:defRPr>
            </a:lvl4pPr>
            <a:lvl5pPr lvl="4" algn="ctr">
              <a:lnSpc>
                <a:spcPct val="100000"/>
              </a:lnSpc>
              <a:spcBef>
                <a:spcPts val="0"/>
              </a:spcBef>
              <a:spcAft>
                <a:spcPts val="0"/>
              </a:spcAft>
              <a:buClr>
                <a:schemeClr val="accent6"/>
              </a:buClr>
              <a:buSzPts val="16000"/>
              <a:buNone/>
              <a:defRPr sz="16000">
                <a:solidFill>
                  <a:schemeClr val="accent6"/>
                </a:solidFill>
              </a:defRPr>
            </a:lvl5pPr>
            <a:lvl6pPr lvl="5" algn="ctr">
              <a:lnSpc>
                <a:spcPct val="100000"/>
              </a:lnSpc>
              <a:spcBef>
                <a:spcPts val="0"/>
              </a:spcBef>
              <a:spcAft>
                <a:spcPts val="0"/>
              </a:spcAft>
              <a:buClr>
                <a:schemeClr val="accent6"/>
              </a:buClr>
              <a:buSzPts val="16000"/>
              <a:buNone/>
              <a:defRPr sz="16000">
                <a:solidFill>
                  <a:schemeClr val="accent6"/>
                </a:solidFill>
              </a:defRPr>
            </a:lvl6pPr>
            <a:lvl7pPr lvl="6" algn="ctr">
              <a:lnSpc>
                <a:spcPct val="100000"/>
              </a:lnSpc>
              <a:spcBef>
                <a:spcPts val="0"/>
              </a:spcBef>
              <a:spcAft>
                <a:spcPts val="0"/>
              </a:spcAft>
              <a:buClr>
                <a:schemeClr val="accent6"/>
              </a:buClr>
              <a:buSzPts val="16000"/>
              <a:buNone/>
              <a:defRPr sz="16000">
                <a:solidFill>
                  <a:schemeClr val="accent6"/>
                </a:solidFill>
              </a:defRPr>
            </a:lvl7pPr>
            <a:lvl8pPr lvl="7" algn="ctr">
              <a:lnSpc>
                <a:spcPct val="100000"/>
              </a:lnSpc>
              <a:spcBef>
                <a:spcPts val="0"/>
              </a:spcBef>
              <a:spcAft>
                <a:spcPts val="0"/>
              </a:spcAft>
              <a:buClr>
                <a:schemeClr val="accent6"/>
              </a:buClr>
              <a:buSzPts val="16000"/>
              <a:buNone/>
              <a:defRPr sz="16000">
                <a:solidFill>
                  <a:schemeClr val="accent6"/>
                </a:solidFill>
              </a:defRPr>
            </a:lvl8pPr>
            <a:lvl9pPr lvl="8" algn="ctr">
              <a:lnSpc>
                <a:spcPct val="100000"/>
              </a:lnSpc>
              <a:spcBef>
                <a:spcPts val="0"/>
              </a:spcBef>
              <a:spcAft>
                <a:spcPts val="0"/>
              </a:spcAft>
              <a:buClr>
                <a:schemeClr val="accent6"/>
              </a:buClr>
              <a:buSzPts val="16000"/>
              <a:buNone/>
              <a:defRPr sz="16000">
                <a:solidFill>
                  <a:schemeClr val="accent6"/>
                </a:solidFill>
              </a:defRPr>
            </a:lvl9pPr>
          </a:lstStyle>
          <a:p>
            <a:r>
              <a:t>xx%</a:t>
            </a:r>
          </a:p>
        </p:txBody>
      </p:sp>
      <p:sp>
        <p:nvSpPr>
          <p:cNvPr id="835" name="Google Shape;835;p12"/>
          <p:cNvSpPr txBox="1">
            <a:spLocks noGrp="1"/>
          </p:cNvSpPr>
          <p:nvPr>
            <p:ph type="body" idx="1"/>
          </p:nvPr>
        </p:nvSpPr>
        <p:spPr>
          <a:xfrm>
            <a:off x="415650" y="4681867"/>
            <a:ext cx="11360700" cy="1004400"/>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t" anchorCtr="0">
            <a:normAutofit/>
          </a:bodyPr>
          <a:lstStyle>
            <a:lvl1pPr marL="457200" lvl="0" indent="-355600" algn="ctr">
              <a:lnSpc>
                <a:spcPct val="115000"/>
              </a:lnSpc>
              <a:spcBef>
                <a:spcPts val="0"/>
              </a:spcBef>
              <a:spcAft>
                <a:spcPts val="0"/>
              </a:spcAft>
              <a:buClr>
                <a:schemeClr val="accent6"/>
              </a:buClr>
              <a:buSzPts val="2000"/>
              <a:buChar char="●"/>
              <a:defRPr>
                <a:solidFill>
                  <a:schemeClr val="accent6"/>
                </a:solidFill>
              </a:defRPr>
            </a:lvl1pPr>
            <a:lvl2pPr marL="914400" lvl="1" indent="-355600" algn="ctr">
              <a:lnSpc>
                <a:spcPct val="115000"/>
              </a:lnSpc>
              <a:spcBef>
                <a:spcPts val="0"/>
              </a:spcBef>
              <a:spcAft>
                <a:spcPts val="0"/>
              </a:spcAft>
              <a:buClr>
                <a:schemeClr val="accent6"/>
              </a:buClr>
              <a:buSzPts val="2000"/>
              <a:buChar char="○"/>
              <a:defRPr>
                <a:solidFill>
                  <a:schemeClr val="accent6"/>
                </a:solidFill>
              </a:defRPr>
            </a:lvl2pPr>
            <a:lvl3pPr marL="1371600" lvl="2" indent="-355600" algn="ctr">
              <a:lnSpc>
                <a:spcPct val="115000"/>
              </a:lnSpc>
              <a:spcBef>
                <a:spcPts val="0"/>
              </a:spcBef>
              <a:spcAft>
                <a:spcPts val="0"/>
              </a:spcAft>
              <a:buClr>
                <a:schemeClr val="accent6"/>
              </a:buClr>
              <a:buSzPts val="2000"/>
              <a:buChar char="■"/>
              <a:defRPr>
                <a:solidFill>
                  <a:schemeClr val="accent6"/>
                </a:solidFill>
              </a:defRPr>
            </a:lvl3pPr>
            <a:lvl4pPr marL="1828800" lvl="3" indent="-355600" algn="ctr">
              <a:lnSpc>
                <a:spcPct val="115000"/>
              </a:lnSpc>
              <a:spcBef>
                <a:spcPts val="0"/>
              </a:spcBef>
              <a:spcAft>
                <a:spcPts val="0"/>
              </a:spcAft>
              <a:buClr>
                <a:schemeClr val="accent6"/>
              </a:buClr>
              <a:buSzPts val="2000"/>
              <a:buChar char="●"/>
              <a:defRPr>
                <a:solidFill>
                  <a:schemeClr val="accent6"/>
                </a:solidFill>
              </a:defRPr>
            </a:lvl4pPr>
            <a:lvl5pPr marL="2286000" lvl="4" indent="-355600" algn="ctr">
              <a:lnSpc>
                <a:spcPct val="115000"/>
              </a:lnSpc>
              <a:spcBef>
                <a:spcPts val="0"/>
              </a:spcBef>
              <a:spcAft>
                <a:spcPts val="0"/>
              </a:spcAft>
              <a:buClr>
                <a:schemeClr val="accent6"/>
              </a:buClr>
              <a:buSzPts val="2000"/>
              <a:buChar char="○"/>
              <a:defRPr>
                <a:solidFill>
                  <a:schemeClr val="accent6"/>
                </a:solidFill>
              </a:defRPr>
            </a:lvl5pPr>
            <a:lvl6pPr marL="2743200" lvl="5" indent="-355600" algn="ctr">
              <a:lnSpc>
                <a:spcPct val="115000"/>
              </a:lnSpc>
              <a:spcBef>
                <a:spcPts val="0"/>
              </a:spcBef>
              <a:spcAft>
                <a:spcPts val="0"/>
              </a:spcAft>
              <a:buClr>
                <a:schemeClr val="accent6"/>
              </a:buClr>
              <a:buSzPts val="2000"/>
              <a:buChar char="■"/>
              <a:defRPr>
                <a:solidFill>
                  <a:schemeClr val="accent6"/>
                </a:solidFill>
              </a:defRPr>
            </a:lvl6pPr>
            <a:lvl7pPr marL="3200400" lvl="6" indent="-355600" algn="ctr">
              <a:lnSpc>
                <a:spcPct val="115000"/>
              </a:lnSpc>
              <a:spcBef>
                <a:spcPts val="0"/>
              </a:spcBef>
              <a:spcAft>
                <a:spcPts val="0"/>
              </a:spcAft>
              <a:buClr>
                <a:schemeClr val="accent6"/>
              </a:buClr>
              <a:buSzPts val="2000"/>
              <a:buChar char="●"/>
              <a:defRPr>
                <a:solidFill>
                  <a:schemeClr val="accent6"/>
                </a:solidFill>
              </a:defRPr>
            </a:lvl7pPr>
            <a:lvl8pPr marL="3657600" lvl="7" indent="-355600" algn="ctr">
              <a:lnSpc>
                <a:spcPct val="115000"/>
              </a:lnSpc>
              <a:spcBef>
                <a:spcPts val="0"/>
              </a:spcBef>
              <a:spcAft>
                <a:spcPts val="0"/>
              </a:spcAft>
              <a:buClr>
                <a:schemeClr val="accent6"/>
              </a:buClr>
              <a:buSzPts val="2000"/>
              <a:buChar char="○"/>
              <a:defRPr>
                <a:solidFill>
                  <a:schemeClr val="accent6"/>
                </a:solidFill>
              </a:defRPr>
            </a:lvl8pPr>
            <a:lvl9pPr marL="4114800" lvl="8" indent="-355600" algn="ctr">
              <a:lnSpc>
                <a:spcPct val="115000"/>
              </a:lnSpc>
              <a:spcBef>
                <a:spcPts val="0"/>
              </a:spcBef>
              <a:spcAft>
                <a:spcPts val="0"/>
              </a:spcAft>
              <a:buClr>
                <a:schemeClr val="accent6"/>
              </a:buClr>
              <a:buSzPts val="2000"/>
              <a:buChar char="■"/>
              <a:defRPr>
                <a:solidFill>
                  <a:schemeClr val="accent6"/>
                </a:solidFill>
              </a:defRPr>
            </a:lvl9pPr>
          </a:lstStyle>
          <a:p>
            <a:endParaRPr/>
          </a:p>
        </p:txBody>
      </p:sp>
      <p:sp>
        <p:nvSpPr>
          <p:cNvPr id="836" name="Google Shape;836;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37" name="Google Shape;837;p12"/>
          <p:cNvSpPr/>
          <p:nvPr/>
        </p:nvSpPr>
        <p:spPr>
          <a:xfrm rot="5400000">
            <a:off x="507161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2"/>
          <p:cNvSpPr/>
          <p:nvPr/>
        </p:nvSpPr>
        <p:spPr>
          <a:xfrm rot="5400000">
            <a:off x="32423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12"/>
          <p:cNvSpPr/>
          <p:nvPr/>
        </p:nvSpPr>
        <p:spPr>
          <a:xfrm rot="5400000">
            <a:off x="14175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0" name="Google Shape;840;p12"/>
          <p:cNvGrpSpPr/>
          <p:nvPr/>
        </p:nvGrpSpPr>
        <p:grpSpPr>
          <a:xfrm rot="5400000">
            <a:off x="3910797" y="217796"/>
            <a:ext cx="763513" cy="763513"/>
            <a:chOff x="10013655" y="6531100"/>
            <a:chExt cx="544200" cy="544200"/>
          </a:xfrm>
        </p:grpSpPr>
        <p:grpSp>
          <p:nvGrpSpPr>
            <p:cNvPr id="841" name="Google Shape;841;p12"/>
            <p:cNvGrpSpPr/>
            <p:nvPr/>
          </p:nvGrpSpPr>
          <p:grpSpPr>
            <a:xfrm>
              <a:off x="10014769" y="6531719"/>
              <a:ext cx="542938" cy="542929"/>
              <a:chOff x="6818398" y="1294347"/>
              <a:chExt cx="249020" cy="249050"/>
            </a:xfrm>
          </p:grpSpPr>
          <p:sp>
            <p:nvSpPr>
              <p:cNvPr id="842" name="Google Shape;842;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3" name="Google Shape;843;p12"/>
              <p:cNvGrpSpPr/>
              <p:nvPr/>
            </p:nvGrpSpPr>
            <p:grpSpPr>
              <a:xfrm>
                <a:off x="6818823" y="1295895"/>
                <a:ext cx="248352" cy="246154"/>
                <a:chOff x="6818823" y="1295895"/>
                <a:chExt cx="248352" cy="246154"/>
              </a:xfrm>
            </p:grpSpPr>
            <p:grpSp>
              <p:nvGrpSpPr>
                <p:cNvPr id="844" name="Google Shape;844;p12"/>
                <p:cNvGrpSpPr/>
                <p:nvPr/>
              </p:nvGrpSpPr>
              <p:grpSpPr>
                <a:xfrm>
                  <a:off x="6818823" y="1295895"/>
                  <a:ext cx="248352" cy="246154"/>
                  <a:chOff x="6818823" y="1295895"/>
                  <a:chExt cx="248352" cy="246154"/>
                </a:xfrm>
              </p:grpSpPr>
              <p:sp>
                <p:nvSpPr>
                  <p:cNvPr id="845" name="Google Shape;845;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3" name="Google Shape;853;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54" name="Google Shape;854;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855" name="Google Shape;855;p12"/>
          <p:cNvSpPr/>
          <p:nvPr/>
        </p:nvSpPr>
        <p:spPr>
          <a:xfrm rot="5400000">
            <a:off x="105504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2"/>
          <p:cNvSpPr/>
          <p:nvPr/>
        </p:nvSpPr>
        <p:spPr>
          <a:xfrm rot="5400000">
            <a:off x="87256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2"/>
          <p:cNvSpPr/>
          <p:nvPr/>
        </p:nvSpPr>
        <p:spPr>
          <a:xfrm rot="5400000">
            <a:off x="689636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8" name="Google Shape;858;p12"/>
          <p:cNvGrpSpPr/>
          <p:nvPr/>
        </p:nvGrpSpPr>
        <p:grpSpPr>
          <a:xfrm rot="5400000">
            <a:off x="11218897" y="217796"/>
            <a:ext cx="763513" cy="763513"/>
            <a:chOff x="10013655" y="6531100"/>
            <a:chExt cx="544200" cy="544200"/>
          </a:xfrm>
        </p:grpSpPr>
        <p:grpSp>
          <p:nvGrpSpPr>
            <p:cNvPr id="859" name="Google Shape;859;p12"/>
            <p:cNvGrpSpPr/>
            <p:nvPr/>
          </p:nvGrpSpPr>
          <p:grpSpPr>
            <a:xfrm>
              <a:off x="10014769" y="6531719"/>
              <a:ext cx="542938" cy="542929"/>
              <a:chOff x="6818398" y="1294347"/>
              <a:chExt cx="249020" cy="249050"/>
            </a:xfrm>
          </p:grpSpPr>
          <p:sp>
            <p:nvSpPr>
              <p:cNvPr id="860" name="Google Shape;860;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1" name="Google Shape;861;p12"/>
              <p:cNvGrpSpPr/>
              <p:nvPr/>
            </p:nvGrpSpPr>
            <p:grpSpPr>
              <a:xfrm>
                <a:off x="6818823" y="1295895"/>
                <a:ext cx="248352" cy="246154"/>
                <a:chOff x="6818823" y="1295895"/>
                <a:chExt cx="248352" cy="246154"/>
              </a:xfrm>
            </p:grpSpPr>
            <p:grpSp>
              <p:nvGrpSpPr>
                <p:cNvPr id="862" name="Google Shape;862;p12"/>
                <p:cNvGrpSpPr/>
                <p:nvPr/>
              </p:nvGrpSpPr>
              <p:grpSpPr>
                <a:xfrm>
                  <a:off x="6818823" y="1295895"/>
                  <a:ext cx="248352" cy="246154"/>
                  <a:chOff x="6818823" y="1295895"/>
                  <a:chExt cx="248352" cy="246154"/>
                </a:xfrm>
              </p:grpSpPr>
              <p:sp>
                <p:nvSpPr>
                  <p:cNvPr id="863" name="Google Shape;863;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1" name="Google Shape;871;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72" name="Google Shape;872;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873" name="Google Shape;873;p12"/>
          <p:cNvGrpSpPr/>
          <p:nvPr/>
        </p:nvGrpSpPr>
        <p:grpSpPr>
          <a:xfrm rot="5400000">
            <a:off x="7564847" y="217796"/>
            <a:ext cx="763513" cy="763513"/>
            <a:chOff x="10013655" y="6531100"/>
            <a:chExt cx="544200" cy="544200"/>
          </a:xfrm>
        </p:grpSpPr>
        <p:grpSp>
          <p:nvGrpSpPr>
            <p:cNvPr id="874" name="Google Shape;874;p12"/>
            <p:cNvGrpSpPr/>
            <p:nvPr/>
          </p:nvGrpSpPr>
          <p:grpSpPr>
            <a:xfrm>
              <a:off x="10014769" y="6531719"/>
              <a:ext cx="542938" cy="542929"/>
              <a:chOff x="6818398" y="1294347"/>
              <a:chExt cx="249020" cy="249050"/>
            </a:xfrm>
          </p:grpSpPr>
          <p:sp>
            <p:nvSpPr>
              <p:cNvPr id="875" name="Google Shape;875;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6" name="Google Shape;876;p12"/>
              <p:cNvGrpSpPr/>
              <p:nvPr/>
            </p:nvGrpSpPr>
            <p:grpSpPr>
              <a:xfrm>
                <a:off x="6818823" y="1295895"/>
                <a:ext cx="248352" cy="246154"/>
                <a:chOff x="6818823" y="1295895"/>
                <a:chExt cx="248352" cy="246154"/>
              </a:xfrm>
            </p:grpSpPr>
            <p:grpSp>
              <p:nvGrpSpPr>
                <p:cNvPr id="877" name="Google Shape;877;p12"/>
                <p:cNvGrpSpPr/>
                <p:nvPr/>
              </p:nvGrpSpPr>
              <p:grpSpPr>
                <a:xfrm>
                  <a:off x="6818823" y="1295895"/>
                  <a:ext cx="248352" cy="246154"/>
                  <a:chOff x="6818823" y="1295895"/>
                  <a:chExt cx="248352" cy="246154"/>
                </a:xfrm>
              </p:grpSpPr>
              <p:sp>
                <p:nvSpPr>
                  <p:cNvPr id="878" name="Google Shape;878;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6" name="Google Shape;886;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87" name="Google Shape;887;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888" name="Google Shape;888;p12"/>
          <p:cNvGrpSpPr/>
          <p:nvPr/>
        </p:nvGrpSpPr>
        <p:grpSpPr>
          <a:xfrm rot="5400000">
            <a:off x="256747" y="217796"/>
            <a:ext cx="763513" cy="763513"/>
            <a:chOff x="10013655" y="6531100"/>
            <a:chExt cx="544200" cy="544200"/>
          </a:xfrm>
        </p:grpSpPr>
        <p:grpSp>
          <p:nvGrpSpPr>
            <p:cNvPr id="889" name="Google Shape;889;p12"/>
            <p:cNvGrpSpPr/>
            <p:nvPr/>
          </p:nvGrpSpPr>
          <p:grpSpPr>
            <a:xfrm>
              <a:off x="10014769" y="6531719"/>
              <a:ext cx="542938" cy="542929"/>
              <a:chOff x="6818398" y="1294347"/>
              <a:chExt cx="249020" cy="249050"/>
            </a:xfrm>
          </p:grpSpPr>
          <p:sp>
            <p:nvSpPr>
              <p:cNvPr id="890" name="Google Shape;890;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1" name="Google Shape;891;p12"/>
              <p:cNvGrpSpPr/>
              <p:nvPr/>
            </p:nvGrpSpPr>
            <p:grpSpPr>
              <a:xfrm>
                <a:off x="6818823" y="1295895"/>
                <a:ext cx="248352" cy="246154"/>
                <a:chOff x="6818823" y="1295895"/>
                <a:chExt cx="248352" cy="246154"/>
              </a:xfrm>
            </p:grpSpPr>
            <p:grpSp>
              <p:nvGrpSpPr>
                <p:cNvPr id="892" name="Google Shape;892;p12"/>
                <p:cNvGrpSpPr/>
                <p:nvPr/>
              </p:nvGrpSpPr>
              <p:grpSpPr>
                <a:xfrm>
                  <a:off x="6818823" y="1295895"/>
                  <a:ext cx="248352" cy="246154"/>
                  <a:chOff x="6818823" y="1295895"/>
                  <a:chExt cx="248352" cy="246154"/>
                </a:xfrm>
              </p:grpSpPr>
              <p:sp>
                <p:nvSpPr>
                  <p:cNvPr id="893" name="Google Shape;893;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1" name="Google Shape;901;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02" name="Google Shape;902;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03" name="Google Shape;903;p12"/>
          <p:cNvGrpSpPr/>
          <p:nvPr/>
        </p:nvGrpSpPr>
        <p:grpSpPr>
          <a:xfrm>
            <a:off x="2086050" y="220074"/>
            <a:ext cx="758956" cy="758956"/>
            <a:chOff x="4416572" y="1642227"/>
            <a:chExt cx="256951" cy="256951"/>
          </a:xfrm>
        </p:grpSpPr>
        <p:grpSp>
          <p:nvGrpSpPr>
            <p:cNvPr id="904" name="Google Shape;904;p12"/>
            <p:cNvGrpSpPr/>
            <p:nvPr/>
          </p:nvGrpSpPr>
          <p:grpSpPr>
            <a:xfrm>
              <a:off x="4416572" y="1642227"/>
              <a:ext cx="256951" cy="256951"/>
              <a:chOff x="3025916" y="1405541"/>
              <a:chExt cx="163809" cy="163809"/>
            </a:xfrm>
          </p:grpSpPr>
          <p:sp>
            <p:nvSpPr>
              <p:cNvPr id="905" name="Google Shape;905;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06" name="Google Shape;906;p12"/>
              <p:cNvGrpSpPr/>
              <p:nvPr/>
            </p:nvGrpSpPr>
            <p:grpSpPr>
              <a:xfrm>
                <a:off x="3026226" y="1406561"/>
                <a:ext cx="163311" cy="161896"/>
                <a:chOff x="3026226" y="1406561"/>
                <a:chExt cx="163311" cy="161896"/>
              </a:xfrm>
            </p:grpSpPr>
            <p:sp>
              <p:nvSpPr>
                <p:cNvPr id="907" name="Google Shape;907;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5" name="Google Shape;915;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6" name="Google Shape;916;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17" name="Google Shape;917;p12"/>
          <p:cNvGrpSpPr/>
          <p:nvPr/>
        </p:nvGrpSpPr>
        <p:grpSpPr>
          <a:xfrm>
            <a:off x="5740100" y="220074"/>
            <a:ext cx="758956" cy="758956"/>
            <a:chOff x="4416572" y="1642227"/>
            <a:chExt cx="256951" cy="256951"/>
          </a:xfrm>
        </p:grpSpPr>
        <p:grpSp>
          <p:nvGrpSpPr>
            <p:cNvPr id="918" name="Google Shape;918;p12"/>
            <p:cNvGrpSpPr/>
            <p:nvPr/>
          </p:nvGrpSpPr>
          <p:grpSpPr>
            <a:xfrm>
              <a:off x="4416572" y="1642227"/>
              <a:ext cx="256951" cy="256951"/>
              <a:chOff x="3025916" y="1405541"/>
              <a:chExt cx="163809" cy="163809"/>
            </a:xfrm>
          </p:grpSpPr>
          <p:sp>
            <p:nvSpPr>
              <p:cNvPr id="919" name="Google Shape;919;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0" name="Google Shape;920;p12"/>
              <p:cNvGrpSpPr/>
              <p:nvPr/>
            </p:nvGrpSpPr>
            <p:grpSpPr>
              <a:xfrm>
                <a:off x="3026226" y="1406561"/>
                <a:ext cx="163311" cy="161896"/>
                <a:chOff x="3026226" y="1406561"/>
                <a:chExt cx="163311" cy="161896"/>
              </a:xfrm>
            </p:grpSpPr>
            <p:sp>
              <p:nvSpPr>
                <p:cNvPr id="921" name="Google Shape;921;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9" name="Google Shape;929;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0" name="Google Shape;930;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31" name="Google Shape;931;p12"/>
          <p:cNvGrpSpPr/>
          <p:nvPr/>
        </p:nvGrpSpPr>
        <p:grpSpPr>
          <a:xfrm>
            <a:off x="9394150" y="220074"/>
            <a:ext cx="758956" cy="758956"/>
            <a:chOff x="4416572" y="1642227"/>
            <a:chExt cx="256951" cy="256951"/>
          </a:xfrm>
        </p:grpSpPr>
        <p:grpSp>
          <p:nvGrpSpPr>
            <p:cNvPr id="932" name="Google Shape;932;p12"/>
            <p:cNvGrpSpPr/>
            <p:nvPr/>
          </p:nvGrpSpPr>
          <p:grpSpPr>
            <a:xfrm>
              <a:off x="4416572" y="1642227"/>
              <a:ext cx="256951" cy="256951"/>
              <a:chOff x="3025916" y="1405541"/>
              <a:chExt cx="163809" cy="163809"/>
            </a:xfrm>
          </p:grpSpPr>
          <p:sp>
            <p:nvSpPr>
              <p:cNvPr id="933" name="Google Shape;933;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4" name="Google Shape;934;p12"/>
              <p:cNvGrpSpPr/>
              <p:nvPr/>
            </p:nvGrpSpPr>
            <p:grpSpPr>
              <a:xfrm>
                <a:off x="3026226" y="1406561"/>
                <a:ext cx="163311" cy="161896"/>
                <a:chOff x="3026226" y="1406561"/>
                <a:chExt cx="163311" cy="161896"/>
              </a:xfrm>
            </p:grpSpPr>
            <p:sp>
              <p:nvSpPr>
                <p:cNvPr id="935" name="Google Shape;935;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3" name="Google Shape;943;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4" name="Google Shape;944;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45" name="Google Shape;945;p12"/>
          <p:cNvGrpSpPr/>
          <p:nvPr/>
        </p:nvGrpSpPr>
        <p:grpSpPr>
          <a:xfrm rot="5400000">
            <a:off x="5737813" y="5827724"/>
            <a:ext cx="763513" cy="763513"/>
            <a:chOff x="10013655" y="6531100"/>
            <a:chExt cx="544200" cy="544200"/>
          </a:xfrm>
        </p:grpSpPr>
        <p:grpSp>
          <p:nvGrpSpPr>
            <p:cNvPr id="946" name="Google Shape;946;p12"/>
            <p:cNvGrpSpPr/>
            <p:nvPr/>
          </p:nvGrpSpPr>
          <p:grpSpPr>
            <a:xfrm>
              <a:off x="10014769" y="6531719"/>
              <a:ext cx="542938" cy="542929"/>
              <a:chOff x="6818398" y="1294347"/>
              <a:chExt cx="249020" cy="249050"/>
            </a:xfrm>
          </p:grpSpPr>
          <p:sp>
            <p:nvSpPr>
              <p:cNvPr id="947" name="Google Shape;947;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8" name="Google Shape;948;p12"/>
              <p:cNvGrpSpPr/>
              <p:nvPr/>
            </p:nvGrpSpPr>
            <p:grpSpPr>
              <a:xfrm>
                <a:off x="6818823" y="1295895"/>
                <a:ext cx="248352" cy="246154"/>
                <a:chOff x="6818823" y="1295895"/>
                <a:chExt cx="248352" cy="246154"/>
              </a:xfrm>
            </p:grpSpPr>
            <p:grpSp>
              <p:nvGrpSpPr>
                <p:cNvPr id="949" name="Google Shape;949;p12"/>
                <p:cNvGrpSpPr/>
                <p:nvPr/>
              </p:nvGrpSpPr>
              <p:grpSpPr>
                <a:xfrm>
                  <a:off x="6818823" y="1295895"/>
                  <a:ext cx="248352" cy="246154"/>
                  <a:chOff x="6818823" y="1295895"/>
                  <a:chExt cx="248352" cy="246154"/>
                </a:xfrm>
              </p:grpSpPr>
              <p:sp>
                <p:nvSpPr>
                  <p:cNvPr id="950" name="Google Shape;950;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8" name="Google Shape;958;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59" name="Google Shape;959;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60" name="Google Shape;960;p12"/>
          <p:cNvGrpSpPr/>
          <p:nvPr/>
        </p:nvGrpSpPr>
        <p:grpSpPr>
          <a:xfrm rot="5400000">
            <a:off x="2083763" y="5827724"/>
            <a:ext cx="763513" cy="763513"/>
            <a:chOff x="10013655" y="6531100"/>
            <a:chExt cx="544200" cy="544200"/>
          </a:xfrm>
        </p:grpSpPr>
        <p:grpSp>
          <p:nvGrpSpPr>
            <p:cNvPr id="961" name="Google Shape;961;p12"/>
            <p:cNvGrpSpPr/>
            <p:nvPr/>
          </p:nvGrpSpPr>
          <p:grpSpPr>
            <a:xfrm>
              <a:off x="10014769" y="6531719"/>
              <a:ext cx="542938" cy="542929"/>
              <a:chOff x="6818398" y="1294347"/>
              <a:chExt cx="249020" cy="249050"/>
            </a:xfrm>
          </p:grpSpPr>
          <p:sp>
            <p:nvSpPr>
              <p:cNvPr id="962" name="Google Shape;962;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3" name="Google Shape;963;p12"/>
              <p:cNvGrpSpPr/>
              <p:nvPr/>
            </p:nvGrpSpPr>
            <p:grpSpPr>
              <a:xfrm>
                <a:off x="6818823" y="1295895"/>
                <a:ext cx="248352" cy="246154"/>
                <a:chOff x="6818823" y="1295895"/>
                <a:chExt cx="248352" cy="246154"/>
              </a:xfrm>
            </p:grpSpPr>
            <p:grpSp>
              <p:nvGrpSpPr>
                <p:cNvPr id="964" name="Google Shape;964;p12"/>
                <p:cNvGrpSpPr/>
                <p:nvPr/>
              </p:nvGrpSpPr>
              <p:grpSpPr>
                <a:xfrm>
                  <a:off x="6818823" y="1295895"/>
                  <a:ext cx="248352" cy="246154"/>
                  <a:chOff x="6818823" y="1295895"/>
                  <a:chExt cx="248352" cy="246154"/>
                </a:xfrm>
              </p:grpSpPr>
              <p:sp>
                <p:nvSpPr>
                  <p:cNvPr id="965" name="Google Shape;965;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3" name="Google Shape;973;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74" name="Google Shape;974;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75" name="Google Shape;975;p12"/>
          <p:cNvGrpSpPr/>
          <p:nvPr/>
        </p:nvGrpSpPr>
        <p:grpSpPr>
          <a:xfrm rot="5400000">
            <a:off x="9391863" y="5827724"/>
            <a:ext cx="763513" cy="763513"/>
            <a:chOff x="10013655" y="6531100"/>
            <a:chExt cx="544200" cy="544200"/>
          </a:xfrm>
        </p:grpSpPr>
        <p:grpSp>
          <p:nvGrpSpPr>
            <p:cNvPr id="976" name="Google Shape;976;p12"/>
            <p:cNvGrpSpPr/>
            <p:nvPr/>
          </p:nvGrpSpPr>
          <p:grpSpPr>
            <a:xfrm>
              <a:off x="10014769" y="6531719"/>
              <a:ext cx="542938" cy="542929"/>
              <a:chOff x="6818398" y="1294347"/>
              <a:chExt cx="249020" cy="249050"/>
            </a:xfrm>
          </p:grpSpPr>
          <p:sp>
            <p:nvSpPr>
              <p:cNvPr id="977" name="Google Shape;977;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8" name="Google Shape;978;p12"/>
              <p:cNvGrpSpPr/>
              <p:nvPr/>
            </p:nvGrpSpPr>
            <p:grpSpPr>
              <a:xfrm>
                <a:off x="6818823" y="1295895"/>
                <a:ext cx="248352" cy="246154"/>
                <a:chOff x="6818823" y="1295895"/>
                <a:chExt cx="248352" cy="246154"/>
              </a:xfrm>
            </p:grpSpPr>
            <p:grpSp>
              <p:nvGrpSpPr>
                <p:cNvPr id="979" name="Google Shape;979;p12"/>
                <p:cNvGrpSpPr/>
                <p:nvPr/>
              </p:nvGrpSpPr>
              <p:grpSpPr>
                <a:xfrm>
                  <a:off x="6818823" y="1295895"/>
                  <a:ext cx="248352" cy="246154"/>
                  <a:chOff x="6818823" y="1295895"/>
                  <a:chExt cx="248352" cy="246154"/>
                </a:xfrm>
              </p:grpSpPr>
              <p:sp>
                <p:nvSpPr>
                  <p:cNvPr id="980" name="Google Shape;980;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8" name="Google Shape;988;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89" name="Google Shape;989;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90" name="Google Shape;990;p12"/>
          <p:cNvGrpSpPr/>
          <p:nvPr/>
        </p:nvGrpSpPr>
        <p:grpSpPr>
          <a:xfrm>
            <a:off x="259016" y="5830003"/>
            <a:ext cx="758956" cy="758956"/>
            <a:chOff x="4416572" y="1642227"/>
            <a:chExt cx="256951" cy="256951"/>
          </a:xfrm>
        </p:grpSpPr>
        <p:grpSp>
          <p:nvGrpSpPr>
            <p:cNvPr id="991" name="Google Shape;991;p12"/>
            <p:cNvGrpSpPr/>
            <p:nvPr/>
          </p:nvGrpSpPr>
          <p:grpSpPr>
            <a:xfrm>
              <a:off x="4416572" y="1642227"/>
              <a:ext cx="256951" cy="256951"/>
              <a:chOff x="3025916" y="1405541"/>
              <a:chExt cx="163809" cy="163809"/>
            </a:xfrm>
          </p:grpSpPr>
          <p:sp>
            <p:nvSpPr>
              <p:cNvPr id="992" name="Google Shape;992;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93" name="Google Shape;993;p12"/>
              <p:cNvGrpSpPr/>
              <p:nvPr/>
            </p:nvGrpSpPr>
            <p:grpSpPr>
              <a:xfrm>
                <a:off x="3026226" y="1406561"/>
                <a:ext cx="163311" cy="161896"/>
                <a:chOff x="3026226" y="1406561"/>
                <a:chExt cx="163311" cy="161896"/>
              </a:xfrm>
            </p:grpSpPr>
            <p:sp>
              <p:nvSpPr>
                <p:cNvPr id="994" name="Google Shape;994;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2" name="Google Shape;1002;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3" name="Google Shape;1003;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004" name="Google Shape;1004;p12"/>
          <p:cNvGrpSpPr/>
          <p:nvPr/>
        </p:nvGrpSpPr>
        <p:grpSpPr>
          <a:xfrm>
            <a:off x="3913066" y="5830003"/>
            <a:ext cx="758956" cy="758956"/>
            <a:chOff x="4416572" y="1642227"/>
            <a:chExt cx="256951" cy="256951"/>
          </a:xfrm>
        </p:grpSpPr>
        <p:grpSp>
          <p:nvGrpSpPr>
            <p:cNvPr id="1005" name="Google Shape;1005;p12"/>
            <p:cNvGrpSpPr/>
            <p:nvPr/>
          </p:nvGrpSpPr>
          <p:grpSpPr>
            <a:xfrm>
              <a:off x="4416572" y="1642227"/>
              <a:ext cx="256951" cy="256951"/>
              <a:chOff x="3025916" y="1405541"/>
              <a:chExt cx="163809" cy="163809"/>
            </a:xfrm>
          </p:grpSpPr>
          <p:sp>
            <p:nvSpPr>
              <p:cNvPr id="1006" name="Google Shape;1006;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07" name="Google Shape;1007;p12"/>
              <p:cNvGrpSpPr/>
              <p:nvPr/>
            </p:nvGrpSpPr>
            <p:grpSpPr>
              <a:xfrm>
                <a:off x="3026226" y="1406561"/>
                <a:ext cx="163311" cy="161896"/>
                <a:chOff x="3026226" y="1406561"/>
                <a:chExt cx="163311" cy="161896"/>
              </a:xfrm>
            </p:grpSpPr>
            <p:sp>
              <p:nvSpPr>
                <p:cNvPr id="1008" name="Google Shape;1008;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6" name="Google Shape;1016;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7" name="Google Shape;1017;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018" name="Google Shape;1018;p12"/>
          <p:cNvGrpSpPr/>
          <p:nvPr/>
        </p:nvGrpSpPr>
        <p:grpSpPr>
          <a:xfrm>
            <a:off x="7567116" y="5830003"/>
            <a:ext cx="758956" cy="758956"/>
            <a:chOff x="4416572" y="1642227"/>
            <a:chExt cx="256951" cy="256951"/>
          </a:xfrm>
        </p:grpSpPr>
        <p:grpSp>
          <p:nvGrpSpPr>
            <p:cNvPr id="1019" name="Google Shape;1019;p12"/>
            <p:cNvGrpSpPr/>
            <p:nvPr/>
          </p:nvGrpSpPr>
          <p:grpSpPr>
            <a:xfrm>
              <a:off x="4416572" y="1642227"/>
              <a:ext cx="256951" cy="256951"/>
              <a:chOff x="3025916" y="1405541"/>
              <a:chExt cx="163809" cy="163809"/>
            </a:xfrm>
          </p:grpSpPr>
          <p:sp>
            <p:nvSpPr>
              <p:cNvPr id="1020" name="Google Shape;1020;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1" name="Google Shape;1021;p12"/>
              <p:cNvGrpSpPr/>
              <p:nvPr/>
            </p:nvGrpSpPr>
            <p:grpSpPr>
              <a:xfrm>
                <a:off x="3026226" y="1406561"/>
                <a:ext cx="163311" cy="161896"/>
                <a:chOff x="3026226" y="1406561"/>
                <a:chExt cx="163311" cy="161896"/>
              </a:xfrm>
            </p:grpSpPr>
            <p:sp>
              <p:nvSpPr>
                <p:cNvPr id="1022" name="Google Shape;1022;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0" name="Google Shape;1030;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1" name="Google Shape;1031;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032" name="Google Shape;1032;p12"/>
          <p:cNvGrpSpPr/>
          <p:nvPr/>
        </p:nvGrpSpPr>
        <p:grpSpPr>
          <a:xfrm>
            <a:off x="11221166" y="5830003"/>
            <a:ext cx="758956" cy="758956"/>
            <a:chOff x="4416572" y="1642227"/>
            <a:chExt cx="256951" cy="256951"/>
          </a:xfrm>
        </p:grpSpPr>
        <p:grpSp>
          <p:nvGrpSpPr>
            <p:cNvPr id="1033" name="Google Shape;1033;p12"/>
            <p:cNvGrpSpPr/>
            <p:nvPr/>
          </p:nvGrpSpPr>
          <p:grpSpPr>
            <a:xfrm>
              <a:off x="4416572" y="1642227"/>
              <a:ext cx="256951" cy="256951"/>
              <a:chOff x="3025916" y="1405541"/>
              <a:chExt cx="163809" cy="163809"/>
            </a:xfrm>
          </p:grpSpPr>
          <p:sp>
            <p:nvSpPr>
              <p:cNvPr id="1034" name="Google Shape;1034;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5" name="Google Shape;1035;p12"/>
              <p:cNvGrpSpPr/>
              <p:nvPr/>
            </p:nvGrpSpPr>
            <p:grpSpPr>
              <a:xfrm>
                <a:off x="3026226" y="1406561"/>
                <a:ext cx="163311" cy="161896"/>
                <a:chOff x="3026226" y="1406561"/>
                <a:chExt cx="163311" cy="161896"/>
              </a:xfrm>
            </p:grpSpPr>
            <p:sp>
              <p:nvSpPr>
                <p:cNvPr id="1036" name="Google Shape;1036;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4" name="Google Shape;1044;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5" name="Google Shape;1045;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1046" name="Google Shape;1046;p12"/>
          <p:cNvSpPr/>
          <p:nvPr/>
        </p:nvSpPr>
        <p:spPr>
          <a:xfrm rot="5400000">
            <a:off x="5069329"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2"/>
          <p:cNvSpPr/>
          <p:nvPr/>
        </p:nvSpPr>
        <p:spPr>
          <a:xfrm rot="5400000">
            <a:off x="3244583"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2"/>
          <p:cNvSpPr/>
          <p:nvPr/>
        </p:nvSpPr>
        <p:spPr>
          <a:xfrm rot="5400000">
            <a:off x="1415279"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2"/>
          <p:cNvSpPr/>
          <p:nvPr/>
        </p:nvSpPr>
        <p:spPr>
          <a:xfrm rot="5400000">
            <a:off x="10552683"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2"/>
          <p:cNvSpPr/>
          <p:nvPr/>
        </p:nvSpPr>
        <p:spPr>
          <a:xfrm rot="5400000">
            <a:off x="8723379"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2"/>
          <p:cNvSpPr/>
          <p:nvPr/>
        </p:nvSpPr>
        <p:spPr>
          <a:xfrm rot="5400000">
            <a:off x="6898633"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2"/>
          <p:cNvSpPr/>
          <p:nvPr/>
        </p:nvSpPr>
        <p:spPr>
          <a:xfrm rot="508102">
            <a:off x="11329210" y="13611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2"/>
          <p:cNvSpPr/>
          <p:nvPr/>
        </p:nvSpPr>
        <p:spPr>
          <a:xfrm rot="-508102" flipH="1">
            <a:off x="11329210" y="284825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2"/>
          <p:cNvSpPr/>
          <p:nvPr/>
        </p:nvSpPr>
        <p:spPr>
          <a:xfrm rot="508102">
            <a:off x="11329210" y="4335392"/>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2"/>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2"/>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2"/>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_1">
    <p:bg>
      <p:bgPr>
        <a:solidFill>
          <a:schemeClr val="accent5"/>
        </a:solidFill>
        <a:effectLst/>
      </p:bgPr>
    </p:bg>
    <p:spTree>
      <p:nvGrpSpPr>
        <p:cNvPr id="1" name="Shape 1062"/>
        <p:cNvGrpSpPr/>
        <p:nvPr/>
      </p:nvGrpSpPr>
      <p:grpSpPr>
        <a:xfrm>
          <a:off x="0" y="0"/>
          <a:ext cx="0" cy="0"/>
          <a:chOff x="0" y="0"/>
          <a:chExt cx="0" cy="0"/>
        </a:xfrm>
      </p:grpSpPr>
      <p:pic>
        <p:nvPicPr>
          <p:cNvPr id="1063" name="Google Shape;1063;p14"/>
          <p:cNvPicPr preferRelativeResize="0"/>
          <p:nvPr/>
        </p:nvPicPr>
        <p:blipFill rotWithShape="1">
          <a:blip r:embed="rId2">
            <a:alphaModFix amt="19000"/>
          </a:blip>
          <a:srcRect b="24952"/>
          <a:stretch/>
        </p:blipFill>
        <p:spPr>
          <a:xfrm>
            <a:off x="0" y="0"/>
            <a:ext cx="12192000" cy="6858000"/>
          </a:xfrm>
          <a:prstGeom prst="rect">
            <a:avLst/>
          </a:prstGeom>
          <a:noFill/>
          <a:ln>
            <a:noFill/>
          </a:ln>
        </p:spPr>
      </p:pic>
      <p:sp>
        <p:nvSpPr>
          <p:cNvPr id="1064" name="Google Shape;1064;p14"/>
          <p:cNvSpPr txBox="1">
            <a:spLocks noGrp="1"/>
          </p:cNvSpPr>
          <p:nvPr>
            <p:ph type="title"/>
          </p:nvPr>
        </p:nvSpPr>
        <p:spPr>
          <a:xfrm>
            <a:off x="653667" y="600200"/>
            <a:ext cx="8490300" cy="5454300"/>
          </a:xfrm>
          <a:prstGeom prst="rect">
            <a:avLst/>
          </a:prstGeom>
          <a:noFill/>
          <a:ln>
            <a:noFill/>
          </a:ln>
          <a:effectLst>
            <a:outerShdw dist="19050" dir="5400000" algn="bl" rotWithShape="0">
              <a:srgbClr val="000000">
                <a:alpha val="25098"/>
              </a:srgbClr>
            </a:outerShdw>
          </a:effectLst>
        </p:spPr>
        <p:txBody>
          <a:bodyPr spcFirstLastPara="1" wrap="square" lIns="121900" tIns="121900" rIns="121900" bIns="121900" anchor="ctr" anchorCtr="0">
            <a:normAutofit/>
          </a:bodyPr>
          <a:lstStyle>
            <a:lvl1pPr lvl="0" algn="l">
              <a:lnSpc>
                <a:spcPct val="100000"/>
              </a:lnSpc>
              <a:spcBef>
                <a:spcPts val="0"/>
              </a:spcBef>
              <a:spcAft>
                <a:spcPts val="0"/>
              </a:spcAft>
              <a:buClr>
                <a:schemeClr val="accent6"/>
              </a:buClr>
              <a:buSzPts val="6400"/>
              <a:buNone/>
              <a:defRPr sz="6400">
                <a:solidFill>
                  <a:schemeClr val="accent6"/>
                </a:solidFill>
              </a:defRPr>
            </a:lvl1pPr>
            <a:lvl2pPr lvl="1" algn="l">
              <a:lnSpc>
                <a:spcPct val="100000"/>
              </a:lnSpc>
              <a:spcBef>
                <a:spcPts val="0"/>
              </a:spcBef>
              <a:spcAft>
                <a:spcPts val="0"/>
              </a:spcAft>
              <a:buClr>
                <a:schemeClr val="accent6"/>
              </a:buClr>
              <a:buSzPts val="6400"/>
              <a:buNone/>
              <a:defRPr sz="6400">
                <a:solidFill>
                  <a:schemeClr val="accent6"/>
                </a:solidFill>
              </a:defRPr>
            </a:lvl2pPr>
            <a:lvl3pPr lvl="2" algn="l">
              <a:lnSpc>
                <a:spcPct val="100000"/>
              </a:lnSpc>
              <a:spcBef>
                <a:spcPts val="0"/>
              </a:spcBef>
              <a:spcAft>
                <a:spcPts val="0"/>
              </a:spcAft>
              <a:buClr>
                <a:schemeClr val="accent6"/>
              </a:buClr>
              <a:buSzPts val="6400"/>
              <a:buNone/>
              <a:defRPr sz="6400">
                <a:solidFill>
                  <a:schemeClr val="accent6"/>
                </a:solidFill>
              </a:defRPr>
            </a:lvl3pPr>
            <a:lvl4pPr lvl="3" algn="l">
              <a:lnSpc>
                <a:spcPct val="100000"/>
              </a:lnSpc>
              <a:spcBef>
                <a:spcPts val="0"/>
              </a:spcBef>
              <a:spcAft>
                <a:spcPts val="0"/>
              </a:spcAft>
              <a:buClr>
                <a:schemeClr val="accent6"/>
              </a:buClr>
              <a:buSzPts val="6400"/>
              <a:buNone/>
              <a:defRPr sz="6400">
                <a:solidFill>
                  <a:schemeClr val="accent6"/>
                </a:solidFill>
              </a:defRPr>
            </a:lvl4pPr>
            <a:lvl5pPr lvl="4" algn="l">
              <a:lnSpc>
                <a:spcPct val="100000"/>
              </a:lnSpc>
              <a:spcBef>
                <a:spcPts val="0"/>
              </a:spcBef>
              <a:spcAft>
                <a:spcPts val="0"/>
              </a:spcAft>
              <a:buClr>
                <a:schemeClr val="accent6"/>
              </a:buClr>
              <a:buSzPts val="6400"/>
              <a:buNone/>
              <a:defRPr sz="6400">
                <a:solidFill>
                  <a:schemeClr val="accent6"/>
                </a:solidFill>
              </a:defRPr>
            </a:lvl5pPr>
            <a:lvl6pPr lvl="5" algn="l">
              <a:lnSpc>
                <a:spcPct val="100000"/>
              </a:lnSpc>
              <a:spcBef>
                <a:spcPts val="0"/>
              </a:spcBef>
              <a:spcAft>
                <a:spcPts val="0"/>
              </a:spcAft>
              <a:buClr>
                <a:schemeClr val="accent6"/>
              </a:buClr>
              <a:buSzPts val="6400"/>
              <a:buNone/>
              <a:defRPr sz="6400">
                <a:solidFill>
                  <a:schemeClr val="accent6"/>
                </a:solidFill>
              </a:defRPr>
            </a:lvl6pPr>
            <a:lvl7pPr lvl="6" algn="l">
              <a:lnSpc>
                <a:spcPct val="100000"/>
              </a:lnSpc>
              <a:spcBef>
                <a:spcPts val="0"/>
              </a:spcBef>
              <a:spcAft>
                <a:spcPts val="0"/>
              </a:spcAft>
              <a:buClr>
                <a:schemeClr val="accent6"/>
              </a:buClr>
              <a:buSzPts val="6400"/>
              <a:buNone/>
              <a:defRPr sz="6400">
                <a:solidFill>
                  <a:schemeClr val="accent6"/>
                </a:solidFill>
              </a:defRPr>
            </a:lvl7pPr>
            <a:lvl8pPr lvl="7" algn="l">
              <a:lnSpc>
                <a:spcPct val="100000"/>
              </a:lnSpc>
              <a:spcBef>
                <a:spcPts val="0"/>
              </a:spcBef>
              <a:spcAft>
                <a:spcPts val="0"/>
              </a:spcAft>
              <a:buClr>
                <a:schemeClr val="accent6"/>
              </a:buClr>
              <a:buSzPts val="6400"/>
              <a:buNone/>
              <a:defRPr sz="6400">
                <a:solidFill>
                  <a:schemeClr val="accent6"/>
                </a:solidFill>
              </a:defRPr>
            </a:lvl8pPr>
            <a:lvl9pPr lvl="8" algn="l">
              <a:lnSpc>
                <a:spcPct val="100000"/>
              </a:lnSpc>
              <a:spcBef>
                <a:spcPts val="0"/>
              </a:spcBef>
              <a:spcAft>
                <a:spcPts val="0"/>
              </a:spcAft>
              <a:buClr>
                <a:schemeClr val="accent6"/>
              </a:buClr>
              <a:buSzPts val="6400"/>
              <a:buNone/>
              <a:defRPr sz="6400">
                <a:solidFill>
                  <a:schemeClr val="accent6"/>
                </a:solidFill>
              </a:defRPr>
            </a:lvl9pPr>
          </a:lstStyle>
          <a:p>
            <a:endParaRPr/>
          </a:p>
        </p:txBody>
      </p:sp>
      <p:sp>
        <p:nvSpPr>
          <p:cNvPr id="1065" name="Google Shape;1065;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66" name="Google Shape;1066;p14"/>
          <p:cNvSpPr/>
          <p:nvPr/>
        </p:nvSpPr>
        <p:spPr>
          <a:xfrm rot="5400000">
            <a:off x="507161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4"/>
          <p:cNvSpPr/>
          <p:nvPr/>
        </p:nvSpPr>
        <p:spPr>
          <a:xfrm rot="5400000">
            <a:off x="32423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4"/>
          <p:cNvSpPr/>
          <p:nvPr/>
        </p:nvSpPr>
        <p:spPr>
          <a:xfrm rot="5400000">
            <a:off x="14175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9" name="Google Shape;1069;p14"/>
          <p:cNvGrpSpPr/>
          <p:nvPr/>
        </p:nvGrpSpPr>
        <p:grpSpPr>
          <a:xfrm rot="5400000">
            <a:off x="3910797" y="217796"/>
            <a:ext cx="763513" cy="763513"/>
            <a:chOff x="10013655" y="6531100"/>
            <a:chExt cx="544200" cy="544200"/>
          </a:xfrm>
        </p:grpSpPr>
        <p:grpSp>
          <p:nvGrpSpPr>
            <p:cNvPr id="1070" name="Google Shape;1070;p14"/>
            <p:cNvGrpSpPr/>
            <p:nvPr/>
          </p:nvGrpSpPr>
          <p:grpSpPr>
            <a:xfrm>
              <a:off x="10014769" y="6531719"/>
              <a:ext cx="542938" cy="542929"/>
              <a:chOff x="6818398" y="1294347"/>
              <a:chExt cx="249020" cy="249050"/>
            </a:xfrm>
          </p:grpSpPr>
          <p:sp>
            <p:nvSpPr>
              <p:cNvPr id="1071" name="Google Shape;1071;p14"/>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2" name="Google Shape;1072;p14"/>
              <p:cNvGrpSpPr/>
              <p:nvPr/>
            </p:nvGrpSpPr>
            <p:grpSpPr>
              <a:xfrm>
                <a:off x="6818823" y="1295895"/>
                <a:ext cx="248352" cy="246154"/>
                <a:chOff x="6818823" y="1295895"/>
                <a:chExt cx="248352" cy="246154"/>
              </a:xfrm>
            </p:grpSpPr>
            <p:grpSp>
              <p:nvGrpSpPr>
                <p:cNvPr id="1073" name="Google Shape;1073;p14"/>
                <p:cNvGrpSpPr/>
                <p:nvPr/>
              </p:nvGrpSpPr>
              <p:grpSpPr>
                <a:xfrm>
                  <a:off x="6818823" y="1295895"/>
                  <a:ext cx="248352" cy="246154"/>
                  <a:chOff x="6818823" y="1295895"/>
                  <a:chExt cx="248352" cy="246154"/>
                </a:xfrm>
              </p:grpSpPr>
              <p:sp>
                <p:nvSpPr>
                  <p:cNvPr id="1074" name="Google Shape;1074;p14"/>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4"/>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4"/>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4"/>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4"/>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4"/>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4"/>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4"/>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2" name="Google Shape;1082;p14"/>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83" name="Google Shape;1083;p14"/>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1084" name="Google Shape;1084;p14"/>
          <p:cNvSpPr/>
          <p:nvPr/>
        </p:nvSpPr>
        <p:spPr>
          <a:xfrm rot="5400000">
            <a:off x="105504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4"/>
          <p:cNvSpPr/>
          <p:nvPr/>
        </p:nvSpPr>
        <p:spPr>
          <a:xfrm rot="5400000">
            <a:off x="87256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4"/>
          <p:cNvSpPr/>
          <p:nvPr/>
        </p:nvSpPr>
        <p:spPr>
          <a:xfrm rot="5400000">
            <a:off x="689636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87" name="Google Shape;1087;p14"/>
          <p:cNvGrpSpPr/>
          <p:nvPr/>
        </p:nvGrpSpPr>
        <p:grpSpPr>
          <a:xfrm rot="5400000">
            <a:off x="11218897" y="217796"/>
            <a:ext cx="763513" cy="763513"/>
            <a:chOff x="10013655" y="6531100"/>
            <a:chExt cx="544200" cy="544200"/>
          </a:xfrm>
        </p:grpSpPr>
        <p:grpSp>
          <p:nvGrpSpPr>
            <p:cNvPr id="1088" name="Google Shape;1088;p14"/>
            <p:cNvGrpSpPr/>
            <p:nvPr/>
          </p:nvGrpSpPr>
          <p:grpSpPr>
            <a:xfrm>
              <a:off x="10014769" y="6531719"/>
              <a:ext cx="542938" cy="542929"/>
              <a:chOff x="6818398" y="1294347"/>
              <a:chExt cx="249020" cy="249050"/>
            </a:xfrm>
          </p:grpSpPr>
          <p:sp>
            <p:nvSpPr>
              <p:cNvPr id="1089" name="Google Shape;1089;p14"/>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90" name="Google Shape;1090;p14"/>
              <p:cNvGrpSpPr/>
              <p:nvPr/>
            </p:nvGrpSpPr>
            <p:grpSpPr>
              <a:xfrm>
                <a:off x="6818823" y="1295895"/>
                <a:ext cx="248352" cy="246154"/>
                <a:chOff x="6818823" y="1295895"/>
                <a:chExt cx="248352" cy="246154"/>
              </a:xfrm>
            </p:grpSpPr>
            <p:grpSp>
              <p:nvGrpSpPr>
                <p:cNvPr id="1091" name="Google Shape;1091;p14"/>
                <p:cNvGrpSpPr/>
                <p:nvPr/>
              </p:nvGrpSpPr>
              <p:grpSpPr>
                <a:xfrm>
                  <a:off x="6818823" y="1295895"/>
                  <a:ext cx="248352" cy="246154"/>
                  <a:chOff x="6818823" y="1295895"/>
                  <a:chExt cx="248352" cy="246154"/>
                </a:xfrm>
              </p:grpSpPr>
              <p:sp>
                <p:nvSpPr>
                  <p:cNvPr id="1092" name="Google Shape;1092;p14"/>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4"/>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4"/>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4"/>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4"/>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4"/>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4"/>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4"/>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0" name="Google Shape;1100;p14"/>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01" name="Google Shape;1101;p14"/>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102" name="Google Shape;1102;p14"/>
          <p:cNvGrpSpPr/>
          <p:nvPr/>
        </p:nvGrpSpPr>
        <p:grpSpPr>
          <a:xfrm rot="5400000">
            <a:off x="7564847" y="217796"/>
            <a:ext cx="763513" cy="763513"/>
            <a:chOff x="10013655" y="6531100"/>
            <a:chExt cx="544200" cy="544200"/>
          </a:xfrm>
        </p:grpSpPr>
        <p:grpSp>
          <p:nvGrpSpPr>
            <p:cNvPr id="1103" name="Google Shape;1103;p14"/>
            <p:cNvGrpSpPr/>
            <p:nvPr/>
          </p:nvGrpSpPr>
          <p:grpSpPr>
            <a:xfrm>
              <a:off x="10014769" y="6531719"/>
              <a:ext cx="542938" cy="542929"/>
              <a:chOff x="6818398" y="1294347"/>
              <a:chExt cx="249020" cy="249050"/>
            </a:xfrm>
          </p:grpSpPr>
          <p:sp>
            <p:nvSpPr>
              <p:cNvPr id="1104" name="Google Shape;1104;p14"/>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5" name="Google Shape;1105;p14"/>
              <p:cNvGrpSpPr/>
              <p:nvPr/>
            </p:nvGrpSpPr>
            <p:grpSpPr>
              <a:xfrm>
                <a:off x="6818823" y="1295895"/>
                <a:ext cx="248352" cy="246154"/>
                <a:chOff x="6818823" y="1295895"/>
                <a:chExt cx="248352" cy="246154"/>
              </a:xfrm>
            </p:grpSpPr>
            <p:grpSp>
              <p:nvGrpSpPr>
                <p:cNvPr id="1106" name="Google Shape;1106;p14"/>
                <p:cNvGrpSpPr/>
                <p:nvPr/>
              </p:nvGrpSpPr>
              <p:grpSpPr>
                <a:xfrm>
                  <a:off x="6818823" y="1295895"/>
                  <a:ext cx="248352" cy="246154"/>
                  <a:chOff x="6818823" y="1295895"/>
                  <a:chExt cx="248352" cy="246154"/>
                </a:xfrm>
              </p:grpSpPr>
              <p:sp>
                <p:nvSpPr>
                  <p:cNvPr id="1107" name="Google Shape;1107;p14"/>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14"/>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4"/>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4"/>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4"/>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4"/>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4"/>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4"/>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15" name="Google Shape;1115;p14"/>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16" name="Google Shape;1116;p14"/>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117" name="Google Shape;1117;p14"/>
          <p:cNvGrpSpPr/>
          <p:nvPr/>
        </p:nvGrpSpPr>
        <p:grpSpPr>
          <a:xfrm rot="5400000">
            <a:off x="256747" y="217796"/>
            <a:ext cx="763513" cy="763513"/>
            <a:chOff x="10013655" y="6531100"/>
            <a:chExt cx="544200" cy="544200"/>
          </a:xfrm>
        </p:grpSpPr>
        <p:grpSp>
          <p:nvGrpSpPr>
            <p:cNvPr id="1118" name="Google Shape;1118;p14"/>
            <p:cNvGrpSpPr/>
            <p:nvPr/>
          </p:nvGrpSpPr>
          <p:grpSpPr>
            <a:xfrm>
              <a:off x="10014769" y="6531719"/>
              <a:ext cx="542938" cy="542929"/>
              <a:chOff x="6818398" y="1294347"/>
              <a:chExt cx="249020" cy="249050"/>
            </a:xfrm>
          </p:grpSpPr>
          <p:sp>
            <p:nvSpPr>
              <p:cNvPr id="1119" name="Google Shape;1119;p14"/>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0" name="Google Shape;1120;p14"/>
              <p:cNvGrpSpPr/>
              <p:nvPr/>
            </p:nvGrpSpPr>
            <p:grpSpPr>
              <a:xfrm>
                <a:off x="6818823" y="1295895"/>
                <a:ext cx="248352" cy="246154"/>
                <a:chOff x="6818823" y="1295895"/>
                <a:chExt cx="248352" cy="246154"/>
              </a:xfrm>
            </p:grpSpPr>
            <p:grpSp>
              <p:nvGrpSpPr>
                <p:cNvPr id="1121" name="Google Shape;1121;p14"/>
                <p:cNvGrpSpPr/>
                <p:nvPr/>
              </p:nvGrpSpPr>
              <p:grpSpPr>
                <a:xfrm>
                  <a:off x="6818823" y="1295895"/>
                  <a:ext cx="248352" cy="246154"/>
                  <a:chOff x="6818823" y="1295895"/>
                  <a:chExt cx="248352" cy="246154"/>
                </a:xfrm>
              </p:grpSpPr>
              <p:sp>
                <p:nvSpPr>
                  <p:cNvPr id="1122" name="Google Shape;1122;p14"/>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4"/>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4"/>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4"/>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4"/>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4"/>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4"/>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4"/>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0" name="Google Shape;1130;p14"/>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31" name="Google Shape;1131;p14"/>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132" name="Google Shape;1132;p14"/>
          <p:cNvGrpSpPr/>
          <p:nvPr/>
        </p:nvGrpSpPr>
        <p:grpSpPr>
          <a:xfrm>
            <a:off x="2086050" y="220074"/>
            <a:ext cx="758956" cy="758956"/>
            <a:chOff x="4416572" y="1642227"/>
            <a:chExt cx="256951" cy="256951"/>
          </a:xfrm>
        </p:grpSpPr>
        <p:grpSp>
          <p:nvGrpSpPr>
            <p:cNvPr id="1133" name="Google Shape;1133;p14"/>
            <p:cNvGrpSpPr/>
            <p:nvPr/>
          </p:nvGrpSpPr>
          <p:grpSpPr>
            <a:xfrm>
              <a:off x="4416572" y="1642227"/>
              <a:ext cx="256951" cy="256951"/>
              <a:chOff x="3025916" y="1405541"/>
              <a:chExt cx="163809" cy="163809"/>
            </a:xfrm>
          </p:grpSpPr>
          <p:sp>
            <p:nvSpPr>
              <p:cNvPr id="1134" name="Google Shape;1134;p14"/>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5" name="Google Shape;1135;p14"/>
              <p:cNvGrpSpPr/>
              <p:nvPr/>
            </p:nvGrpSpPr>
            <p:grpSpPr>
              <a:xfrm>
                <a:off x="3026226" y="1406561"/>
                <a:ext cx="163311" cy="161896"/>
                <a:chOff x="3026226" y="1406561"/>
                <a:chExt cx="163311" cy="161896"/>
              </a:xfrm>
            </p:grpSpPr>
            <p:sp>
              <p:nvSpPr>
                <p:cNvPr id="1136" name="Google Shape;1136;p14"/>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4"/>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4"/>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4"/>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4"/>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4"/>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4"/>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4"/>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4" name="Google Shape;1144;p14"/>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5" name="Google Shape;1145;p14"/>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146" name="Google Shape;1146;p14"/>
          <p:cNvGrpSpPr/>
          <p:nvPr/>
        </p:nvGrpSpPr>
        <p:grpSpPr>
          <a:xfrm>
            <a:off x="5740100" y="220074"/>
            <a:ext cx="758956" cy="758956"/>
            <a:chOff x="4416572" y="1642227"/>
            <a:chExt cx="256951" cy="256951"/>
          </a:xfrm>
        </p:grpSpPr>
        <p:grpSp>
          <p:nvGrpSpPr>
            <p:cNvPr id="1147" name="Google Shape;1147;p14"/>
            <p:cNvGrpSpPr/>
            <p:nvPr/>
          </p:nvGrpSpPr>
          <p:grpSpPr>
            <a:xfrm>
              <a:off x="4416572" y="1642227"/>
              <a:ext cx="256951" cy="256951"/>
              <a:chOff x="3025916" y="1405541"/>
              <a:chExt cx="163809" cy="163809"/>
            </a:xfrm>
          </p:grpSpPr>
          <p:sp>
            <p:nvSpPr>
              <p:cNvPr id="1148" name="Google Shape;1148;p14"/>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9" name="Google Shape;1149;p14"/>
              <p:cNvGrpSpPr/>
              <p:nvPr/>
            </p:nvGrpSpPr>
            <p:grpSpPr>
              <a:xfrm>
                <a:off x="3026226" y="1406561"/>
                <a:ext cx="163311" cy="161896"/>
                <a:chOff x="3026226" y="1406561"/>
                <a:chExt cx="163311" cy="161896"/>
              </a:xfrm>
            </p:grpSpPr>
            <p:sp>
              <p:nvSpPr>
                <p:cNvPr id="1150" name="Google Shape;1150;p14"/>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4"/>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4"/>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4"/>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14"/>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14"/>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14"/>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14"/>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8" name="Google Shape;1158;p14"/>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9" name="Google Shape;1159;p14"/>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160" name="Google Shape;1160;p14"/>
          <p:cNvGrpSpPr/>
          <p:nvPr/>
        </p:nvGrpSpPr>
        <p:grpSpPr>
          <a:xfrm>
            <a:off x="9394150" y="220074"/>
            <a:ext cx="758956" cy="758956"/>
            <a:chOff x="4416572" y="1642227"/>
            <a:chExt cx="256951" cy="256951"/>
          </a:xfrm>
        </p:grpSpPr>
        <p:grpSp>
          <p:nvGrpSpPr>
            <p:cNvPr id="1161" name="Google Shape;1161;p14"/>
            <p:cNvGrpSpPr/>
            <p:nvPr/>
          </p:nvGrpSpPr>
          <p:grpSpPr>
            <a:xfrm>
              <a:off x="4416572" y="1642227"/>
              <a:ext cx="256951" cy="256951"/>
              <a:chOff x="3025916" y="1405541"/>
              <a:chExt cx="163809" cy="163809"/>
            </a:xfrm>
          </p:grpSpPr>
          <p:sp>
            <p:nvSpPr>
              <p:cNvPr id="1162" name="Google Shape;1162;p14"/>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63" name="Google Shape;1163;p14"/>
              <p:cNvGrpSpPr/>
              <p:nvPr/>
            </p:nvGrpSpPr>
            <p:grpSpPr>
              <a:xfrm>
                <a:off x="3026226" y="1406561"/>
                <a:ext cx="163311" cy="161896"/>
                <a:chOff x="3026226" y="1406561"/>
                <a:chExt cx="163311" cy="161896"/>
              </a:xfrm>
            </p:grpSpPr>
            <p:sp>
              <p:nvSpPr>
                <p:cNvPr id="1164" name="Google Shape;1164;p14"/>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4"/>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4"/>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4"/>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14"/>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4"/>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4"/>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14"/>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2" name="Google Shape;1172;p14"/>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3" name="Google Shape;1173;p14"/>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174" name="Google Shape;1174;p14"/>
          <p:cNvGrpSpPr/>
          <p:nvPr/>
        </p:nvGrpSpPr>
        <p:grpSpPr>
          <a:xfrm>
            <a:off x="256740" y="6054501"/>
            <a:ext cx="2251181" cy="735472"/>
            <a:chOff x="2279902" y="5823513"/>
            <a:chExt cx="2251181" cy="735472"/>
          </a:xfrm>
        </p:grpSpPr>
        <p:sp>
          <p:nvSpPr>
            <p:cNvPr id="1175" name="Google Shape;1175;p14"/>
            <p:cNvSpPr/>
            <p:nvPr/>
          </p:nvSpPr>
          <p:spPr>
            <a:xfrm rot="4891898" flipH="1">
              <a:off x="366166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4"/>
            <p:cNvSpPr/>
            <p:nvPr/>
          </p:nvSpPr>
          <p:spPr>
            <a:xfrm rot="-4891898">
              <a:off x="256691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7" name="Google Shape;1177;p14"/>
          <p:cNvGrpSpPr/>
          <p:nvPr/>
        </p:nvGrpSpPr>
        <p:grpSpPr>
          <a:xfrm>
            <a:off x="2625368" y="6054501"/>
            <a:ext cx="2251181" cy="735472"/>
            <a:chOff x="2279902" y="5823513"/>
            <a:chExt cx="2251181" cy="735472"/>
          </a:xfrm>
        </p:grpSpPr>
        <p:sp>
          <p:nvSpPr>
            <p:cNvPr id="1178" name="Google Shape;1178;p14"/>
            <p:cNvSpPr/>
            <p:nvPr/>
          </p:nvSpPr>
          <p:spPr>
            <a:xfrm rot="4891898" flipH="1">
              <a:off x="366166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4"/>
            <p:cNvSpPr/>
            <p:nvPr/>
          </p:nvSpPr>
          <p:spPr>
            <a:xfrm rot="-4891898">
              <a:off x="256691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0" name="Google Shape;1180;p14"/>
          <p:cNvGrpSpPr/>
          <p:nvPr/>
        </p:nvGrpSpPr>
        <p:grpSpPr>
          <a:xfrm>
            <a:off x="4993996" y="6054501"/>
            <a:ext cx="2251181" cy="735472"/>
            <a:chOff x="2279902" y="5823513"/>
            <a:chExt cx="2251181" cy="735472"/>
          </a:xfrm>
        </p:grpSpPr>
        <p:sp>
          <p:nvSpPr>
            <p:cNvPr id="1181" name="Google Shape;1181;p14"/>
            <p:cNvSpPr/>
            <p:nvPr/>
          </p:nvSpPr>
          <p:spPr>
            <a:xfrm rot="4891898" flipH="1">
              <a:off x="366166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14"/>
            <p:cNvSpPr/>
            <p:nvPr/>
          </p:nvSpPr>
          <p:spPr>
            <a:xfrm rot="-4891898">
              <a:off x="256691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3" name="Google Shape;1183;p14"/>
          <p:cNvGrpSpPr/>
          <p:nvPr/>
        </p:nvGrpSpPr>
        <p:grpSpPr>
          <a:xfrm>
            <a:off x="7362624" y="6054501"/>
            <a:ext cx="2251181" cy="735472"/>
            <a:chOff x="2279902" y="5823513"/>
            <a:chExt cx="2251181" cy="735472"/>
          </a:xfrm>
        </p:grpSpPr>
        <p:sp>
          <p:nvSpPr>
            <p:cNvPr id="1184" name="Google Shape;1184;p14"/>
            <p:cNvSpPr/>
            <p:nvPr/>
          </p:nvSpPr>
          <p:spPr>
            <a:xfrm rot="4891898" flipH="1">
              <a:off x="366166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4"/>
            <p:cNvSpPr/>
            <p:nvPr/>
          </p:nvSpPr>
          <p:spPr>
            <a:xfrm rot="-4891898">
              <a:off x="256691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6" name="Google Shape;1186;p14"/>
          <p:cNvGrpSpPr/>
          <p:nvPr/>
        </p:nvGrpSpPr>
        <p:grpSpPr>
          <a:xfrm>
            <a:off x="9731252" y="6054501"/>
            <a:ext cx="2251181" cy="735472"/>
            <a:chOff x="2279902" y="5823513"/>
            <a:chExt cx="2251181" cy="735472"/>
          </a:xfrm>
        </p:grpSpPr>
        <p:sp>
          <p:nvSpPr>
            <p:cNvPr id="1187" name="Google Shape;1187;p14"/>
            <p:cNvSpPr/>
            <p:nvPr/>
          </p:nvSpPr>
          <p:spPr>
            <a:xfrm rot="4891898" flipH="1">
              <a:off x="366166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4"/>
            <p:cNvSpPr/>
            <p:nvPr/>
          </p:nvSpPr>
          <p:spPr>
            <a:xfrm rot="-4891898">
              <a:off x="2566910" y="56500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nd text">
  <p:cSld name="CUSTOM_2">
    <p:spTree>
      <p:nvGrpSpPr>
        <p:cNvPr id="1" name="Shape 1441"/>
        <p:cNvGrpSpPr/>
        <p:nvPr/>
      </p:nvGrpSpPr>
      <p:grpSpPr>
        <a:xfrm>
          <a:off x="0" y="0"/>
          <a:ext cx="0" cy="0"/>
          <a:chOff x="0" y="0"/>
          <a:chExt cx="0" cy="0"/>
        </a:xfrm>
      </p:grpSpPr>
      <p:sp>
        <p:nvSpPr>
          <p:cNvPr id="1442" name="Google Shape;1442;p18"/>
          <p:cNvSpPr/>
          <p:nvPr/>
        </p:nvSpPr>
        <p:spPr>
          <a:xfrm>
            <a:off x="609600" y="73070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1443" name="Google Shape;1443;p18"/>
          <p:cNvSpPr txBox="1">
            <a:spLocks noGrp="1"/>
          </p:cNvSpPr>
          <p:nvPr>
            <p:ph type="title"/>
          </p:nvPr>
        </p:nvSpPr>
        <p:spPr>
          <a:xfrm>
            <a:off x="2576852" y="1351650"/>
            <a:ext cx="7038300" cy="1753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4500"/>
              <a:buNone/>
              <a:defRPr sz="9600"/>
            </a:lvl1pPr>
            <a:lvl2pPr lvl="1" algn="ctr">
              <a:lnSpc>
                <a:spcPct val="100000"/>
              </a:lnSpc>
              <a:spcBef>
                <a:spcPts val="0"/>
              </a:spcBef>
              <a:spcAft>
                <a:spcPts val="0"/>
              </a:spcAft>
              <a:buSzPts val="4500"/>
              <a:buNone/>
              <a:defRPr/>
            </a:lvl2pPr>
            <a:lvl3pPr lvl="2" algn="ctr">
              <a:lnSpc>
                <a:spcPct val="100000"/>
              </a:lnSpc>
              <a:spcBef>
                <a:spcPts val="0"/>
              </a:spcBef>
              <a:spcAft>
                <a:spcPts val="0"/>
              </a:spcAft>
              <a:buSzPts val="4500"/>
              <a:buNone/>
              <a:defRPr/>
            </a:lvl3pPr>
            <a:lvl4pPr lvl="3" algn="ctr">
              <a:lnSpc>
                <a:spcPct val="100000"/>
              </a:lnSpc>
              <a:spcBef>
                <a:spcPts val="0"/>
              </a:spcBef>
              <a:spcAft>
                <a:spcPts val="0"/>
              </a:spcAft>
              <a:buSzPts val="4500"/>
              <a:buNone/>
              <a:defRPr/>
            </a:lvl4pPr>
            <a:lvl5pPr lvl="4" algn="ctr">
              <a:lnSpc>
                <a:spcPct val="100000"/>
              </a:lnSpc>
              <a:spcBef>
                <a:spcPts val="0"/>
              </a:spcBef>
              <a:spcAft>
                <a:spcPts val="0"/>
              </a:spcAft>
              <a:buSzPts val="4500"/>
              <a:buNone/>
              <a:defRPr/>
            </a:lvl5pPr>
            <a:lvl6pPr lvl="5" algn="ctr">
              <a:lnSpc>
                <a:spcPct val="100000"/>
              </a:lnSpc>
              <a:spcBef>
                <a:spcPts val="0"/>
              </a:spcBef>
              <a:spcAft>
                <a:spcPts val="0"/>
              </a:spcAft>
              <a:buSzPts val="4500"/>
              <a:buNone/>
              <a:defRPr/>
            </a:lvl6pPr>
            <a:lvl7pPr lvl="6" algn="ctr">
              <a:lnSpc>
                <a:spcPct val="100000"/>
              </a:lnSpc>
              <a:spcBef>
                <a:spcPts val="0"/>
              </a:spcBef>
              <a:spcAft>
                <a:spcPts val="0"/>
              </a:spcAft>
              <a:buSzPts val="4500"/>
              <a:buNone/>
              <a:defRPr/>
            </a:lvl7pPr>
            <a:lvl8pPr lvl="7" algn="ctr">
              <a:lnSpc>
                <a:spcPct val="100000"/>
              </a:lnSpc>
              <a:spcBef>
                <a:spcPts val="0"/>
              </a:spcBef>
              <a:spcAft>
                <a:spcPts val="0"/>
              </a:spcAft>
              <a:buSzPts val="4500"/>
              <a:buNone/>
              <a:defRPr/>
            </a:lvl8pPr>
            <a:lvl9pPr lvl="8" algn="ctr">
              <a:lnSpc>
                <a:spcPct val="100000"/>
              </a:lnSpc>
              <a:spcBef>
                <a:spcPts val="0"/>
              </a:spcBef>
              <a:spcAft>
                <a:spcPts val="0"/>
              </a:spcAft>
              <a:buSzPts val="4500"/>
              <a:buNone/>
              <a:defRPr/>
            </a:lvl9pPr>
          </a:lstStyle>
          <a:p>
            <a:endParaRPr/>
          </a:p>
        </p:txBody>
      </p:sp>
      <p:sp>
        <p:nvSpPr>
          <p:cNvPr id="1444" name="Google Shape;1444;p18"/>
          <p:cNvSpPr txBox="1">
            <a:spLocks noGrp="1"/>
          </p:cNvSpPr>
          <p:nvPr>
            <p:ph type="subTitle" idx="1"/>
          </p:nvPr>
        </p:nvSpPr>
        <p:spPr>
          <a:xfrm>
            <a:off x="2576825" y="3105148"/>
            <a:ext cx="70383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070" b="1"/>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45" name="Google Shape;1445;p18"/>
          <p:cNvSpPr txBox="1">
            <a:spLocks noGrp="1"/>
          </p:cNvSpPr>
          <p:nvPr>
            <p:ph type="body" idx="2"/>
          </p:nvPr>
        </p:nvSpPr>
        <p:spPr>
          <a:xfrm>
            <a:off x="2576863" y="3635852"/>
            <a:ext cx="7038300" cy="1297800"/>
          </a:xfrm>
          <a:prstGeom prst="rect">
            <a:avLst/>
          </a:prstGeom>
          <a:noFill/>
          <a:ln>
            <a:noFill/>
          </a:ln>
        </p:spPr>
        <p:txBody>
          <a:bodyPr spcFirstLastPara="1" wrap="square" lIns="121900" tIns="121900" rIns="121900" bIns="121900" anchor="t" anchorCtr="0">
            <a:normAutofit/>
          </a:bodyPr>
          <a:lstStyle>
            <a:lvl1pPr marL="457200" lvl="0" indent="-355600" algn="ctr">
              <a:lnSpc>
                <a:spcPct val="100000"/>
              </a:lnSpc>
              <a:spcBef>
                <a:spcPts val="0"/>
              </a:spcBef>
              <a:spcAft>
                <a:spcPts val="0"/>
              </a:spcAft>
              <a:buSzPts val="2000"/>
              <a:buChar char="●"/>
              <a:defRPr/>
            </a:lvl1pPr>
            <a:lvl2pPr marL="914400" lvl="1" indent="-355600" algn="ctr">
              <a:lnSpc>
                <a:spcPct val="115000"/>
              </a:lnSpc>
              <a:spcBef>
                <a:spcPts val="0"/>
              </a:spcBef>
              <a:spcAft>
                <a:spcPts val="0"/>
              </a:spcAft>
              <a:buSzPts val="2000"/>
              <a:buChar char="○"/>
              <a:defRPr/>
            </a:lvl2pPr>
            <a:lvl3pPr marL="1371600" lvl="2" indent="-355600" algn="ctr">
              <a:lnSpc>
                <a:spcPct val="115000"/>
              </a:lnSpc>
              <a:spcBef>
                <a:spcPts val="0"/>
              </a:spcBef>
              <a:spcAft>
                <a:spcPts val="0"/>
              </a:spcAft>
              <a:buSzPts val="2000"/>
              <a:buChar char="■"/>
              <a:defRPr/>
            </a:lvl3pPr>
            <a:lvl4pPr marL="1828800" lvl="3" indent="-355600" algn="ctr">
              <a:lnSpc>
                <a:spcPct val="115000"/>
              </a:lnSpc>
              <a:spcBef>
                <a:spcPts val="0"/>
              </a:spcBef>
              <a:spcAft>
                <a:spcPts val="0"/>
              </a:spcAft>
              <a:buSzPts val="2000"/>
              <a:buChar char="●"/>
              <a:defRPr/>
            </a:lvl4pPr>
            <a:lvl5pPr marL="2286000" lvl="4" indent="-355600" algn="ctr">
              <a:lnSpc>
                <a:spcPct val="115000"/>
              </a:lnSpc>
              <a:spcBef>
                <a:spcPts val="0"/>
              </a:spcBef>
              <a:spcAft>
                <a:spcPts val="0"/>
              </a:spcAft>
              <a:buSzPts val="2000"/>
              <a:buChar char="○"/>
              <a:defRPr/>
            </a:lvl5pPr>
            <a:lvl6pPr marL="2743200" lvl="5" indent="-355600" algn="ctr">
              <a:lnSpc>
                <a:spcPct val="115000"/>
              </a:lnSpc>
              <a:spcBef>
                <a:spcPts val="0"/>
              </a:spcBef>
              <a:spcAft>
                <a:spcPts val="0"/>
              </a:spcAft>
              <a:buSzPts val="2000"/>
              <a:buChar char="■"/>
              <a:defRPr/>
            </a:lvl6pPr>
            <a:lvl7pPr marL="3200400" lvl="6" indent="-355600" algn="ctr">
              <a:lnSpc>
                <a:spcPct val="115000"/>
              </a:lnSpc>
              <a:spcBef>
                <a:spcPts val="0"/>
              </a:spcBef>
              <a:spcAft>
                <a:spcPts val="0"/>
              </a:spcAft>
              <a:buSzPts val="2000"/>
              <a:buChar char="●"/>
              <a:defRPr/>
            </a:lvl7pPr>
            <a:lvl8pPr marL="3657600" lvl="7" indent="-355600" algn="ctr">
              <a:lnSpc>
                <a:spcPct val="115000"/>
              </a:lnSpc>
              <a:spcBef>
                <a:spcPts val="0"/>
              </a:spcBef>
              <a:spcAft>
                <a:spcPts val="0"/>
              </a:spcAft>
              <a:buSzPts val="2000"/>
              <a:buChar char="○"/>
              <a:defRPr/>
            </a:lvl8pPr>
            <a:lvl9pPr marL="4114800" lvl="8" indent="-355600" algn="ctr">
              <a:lnSpc>
                <a:spcPct val="115000"/>
              </a:lnSpc>
              <a:spcBef>
                <a:spcPts val="0"/>
              </a:spcBef>
              <a:spcAft>
                <a:spcPts val="0"/>
              </a:spcAft>
              <a:buSzPts val="2000"/>
              <a:buChar char="■"/>
              <a:defRPr/>
            </a:lvl9pPr>
          </a:lstStyle>
          <a:p>
            <a:endParaRPr/>
          </a:p>
        </p:txBody>
      </p:sp>
      <p:grpSp>
        <p:nvGrpSpPr>
          <p:cNvPr id="1446" name="Google Shape;1446;p18"/>
          <p:cNvGrpSpPr/>
          <p:nvPr/>
        </p:nvGrpSpPr>
        <p:grpSpPr>
          <a:xfrm>
            <a:off x="338504" y="3428993"/>
            <a:ext cx="2562193" cy="3138839"/>
            <a:chOff x="5121495" y="1179815"/>
            <a:chExt cx="1907813" cy="2337184"/>
          </a:xfrm>
        </p:grpSpPr>
        <p:sp>
          <p:nvSpPr>
            <p:cNvPr id="1447" name="Google Shape;1447;p18"/>
            <p:cNvSpPr/>
            <p:nvPr/>
          </p:nvSpPr>
          <p:spPr>
            <a:xfrm>
              <a:off x="5209926" y="1351051"/>
              <a:ext cx="1708056" cy="2081124"/>
            </a:xfrm>
            <a:custGeom>
              <a:avLst/>
              <a:gdLst/>
              <a:ahLst/>
              <a:cxnLst/>
              <a:rect l="l" t="t" r="r" b="b"/>
              <a:pathLst>
                <a:path w="1089669" h="1327671" extrusionOk="0">
                  <a:moveTo>
                    <a:pt x="12172" y="1327672"/>
                  </a:moveTo>
                  <a:cubicBezTo>
                    <a:pt x="12172" y="1327672"/>
                    <a:pt x="-495" y="1210758"/>
                    <a:pt x="15" y="1092320"/>
                  </a:cubicBezTo>
                  <a:cubicBezTo>
                    <a:pt x="525" y="973876"/>
                    <a:pt x="14212" y="853920"/>
                    <a:pt x="14212" y="853920"/>
                  </a:cubicBezTo>
                  <a:lnTo>
                    <a:pt x="102811" y="680237"/>
                  </a:lnTo>
                  <a:cubicBezTo>
                    <a:pt x="102811" y="680237"/>
                    <a:pt x="102477" y="412763"/>
                    <a:pt x="124052" y="314910"/>
                  </a:cubicBezTo>
                  <a:cubicBezTo>
                    <a:pt x="134994" y="265300"/>
                    <a:pt x="264744" y="313586"/>
                    <a:pt x="264744" y="313586"/>
                  </a:cubicBezTo>
                  <a:lnTo>
                    <a:pt x="271873" y="422618"/>
                  </a:lnTo>
                  <a:lnTo>
                    <a:pt x="550920" y="0"/>
                  </a:lnTo>
                  <a:lnTo>
                    <a:pt x="1083554" y="874182"/>
                  </a:lnTo>
                  <a:lnTo>
                    <a:pt x="1089669" y="1322851"/>
                  </a:lnTo>
                  <a:lnTo>
                    <a:pt x="12172" y="1327672"/>
                  </a:ln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18"/>
            <p:cNvSpPr/>
            <p:nvPr/>
          </p:nvSpPr>
          <p:spPr>
            <a:xfrm>
              <a:off x="5291198" y="1339945"/>
              <a:ext cx="1600162" cy="2081124"/>
            </a:xfrm>
            <a:custGeom>
              <a:avLst/>
              <a:gdLst/>
              <a:ahLst/>
              <a:cxnLst/>
              <a:rect l="l" t="t" r="r" b="b"/>
              <a:pathLst>
                <a:path w="1020837" h="1327671" extrusionOk="0">
                  <a:moveTo>
                    <a:pt x="0" y="1327672"/>
                  </a:moveTo>
                  <a:lnTo>
                    <a:pt x="1931" y="853920"/>
                  </a:lnTo>
                  <a:lnTo>
                    <a:pt x="85873" y="680237"/>
                  </a:lnTo>
                  <a:lnTo>
                    <a:pt x="95522" y="311655"/>
                  </a:lnTo>
                  <a:lnTo>
                    <a:pt x="239287" y="313586"/>
                  </a:lnTo>
                  <a:lnTo>
                    <a:pt x="246045" y="422618"/>
                  </a:lnTo>
                  <a:lnTo>
                    <a:pt x="510422" y="0"/>
                  </a:lnTo>
                  <a:lnTo>
                    <a:pt x="1015051" y="874176"/>
                  </a:lnTo>
                  <a:lnTo>
                    <a:pt x="1020838" y="1322850"/>
                  </a:lnTo>
                  <a:lnTo>
                    <a:pt x="0" y="1327672"/>
                  </a:lnTo>
                  <a:close/>
                </a:path>
              </a:pathLst>
            </a:custGeom>
            <a:solidFill>
              <a:srgbClr val="C37E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9" name="Google Shape;1449;p18"/>
            <p:cNvPicPr preferRelativeResize="0"/>
            <p:nvPr/>
          </p:nvPicPr>
          <p:blipFill rotWithShape="1">
            <a:blip r:embed="rId2">
              <a:alphaModFix amt="70000"/>
            </a:blip>
            <a:srcRect l="1875" t="1609" r="13955" b="6949"/>
            <a:stretch/>
          </p:blipFill>
          <p:spPr>
            <a:xfrm rot="5442970">
              <a:off x="5022718" y="1543084"/>
              <a:ext cx="2104347" cy="1713795"/>
            </a:xfrm>
            <a:custGeom>
              <a:avLst/>
              <a:gdLst/>
              <a:ahLst/>
              <a:cxnLst/>
              <a:rect l="l" t="t" r="r" b="b"/>
              <a:pathLst>
                <a:path w="2104183" h="1713661" extrusionOk="0">
                  <a:moveTo>
                    <a:pt x="0" y="852946"/>
                  </a:moveTo>
                  <a:lnTo>
                    <a:pt x="759758" y="401818"/>
                  </a:lnTo>
                  <a:lnTo>
                    <a:pt x="1372210" y="18247"/>
                  </a:lnTo>
                  <a:lnTo>
                    <a:pt x="2075833" y="0"/>
                  </a:lnTo>
                  <a:lnTo>
                    <a:pt x="2104183" y="1689970"/>
                  </a:lnTo>
                  <a:cubicBezTo>
                    <a:pt x="2104183" y="1689970"/>
                    <a:pt x="1921046" y="1712095"/>
                    <a:pt x="1735265" y="1713579"/>
                  </a:cubicBezTo>
                  <a:cubicBezTo>
                    <a:pt x="1549476" y="1715064"/>
                    <a:pt x="1361059" y="1695910"/>
                    <a:pt x="1361059" y="1695910"/>
                  </a:cubicBezTo>
                  <a:lnTo>
                    <a:pt x="1086927" y="1560293"/>
                  </a:lnTo>
                  <a:cubicBezTo>
                    <a:pt x="1086927" y="1560293"/>
                    <a:pt x="667397" y="1565977"/>
                    <a:pt x="513499" y="1534024"/>
                  </a:cubicBezTo>
                  <a:cubicBezTo>
                    <a:pt x="464732" y="1523896"/>
                    <a:pt x="475052" y="1440236"/>
                    <a:pt x="489650" y="1378916"/>
                  </a:cubicBezTo>
                  <a:lnTo>
                    <a:pt x="497004" y="1351155"/>
                  </a:lnTo>
                  <a:lnTo>
                    <a:pt x="497094" y="1272174"/>
                  </a:lnTo>
                  <a:lnTo>
                    <a:pt x="621742" y="1262907"/>
                  </a:lnTo>
                  <a:lnTo>
                    <a:pt x="11324" y="870553"/>
                  </a:lnTo>
                  <a:lnTo>
                    <a:pt x="20001" y="865118"/>
                  </a:lnTo>
                  <a:close/>
                </a:path>
              </a:pathLst>
            </a:custGeom>
            <a:noFill/>
            <a:ln>
              <a:noFill/>
            </a:ln>
          </p:spPr>
        </p:pic>
        <p:grpSp>
          <p:nvGrpSpPr>
            <p:cNvPr id="1450" name="Google Shape;1450;p18"/>
            <p:cNvGrpSpPr/>
            <p:nvPr/>
          </p:nvGrpSpPr>
          <p:grpSpPr>
            <a:xfrm>
              <a:off x="5803110" y="2542705"/>
              <a:ext cx="528019" cy="232407"/>
              <a:chOff x="1375714" y="3478397"/>
              <a:chExt cx="336618" cy="148162"/>
            </a:xfrm>
          </p:grpSpPr>
          <p:sp>
            <p:nvSpPr>
              <p:cNvPr id="1451" name="Google Shape;1451;p18"/>
              <p:cNvSpPr/>
              <p:nvPr/>
            </p:nvSpPr>
            <p:spPr>
              <a:xfrm>
                <a:off x="1375714" y="3599975"/>
                <a:ext cx="24325" cy="24319"/>
              </a:xfrm>
              <a:custGeom>
                <a:avLst/>
                <a:gdLst/>
                <a:ahLst/>
                <a:cxnLst/>
                <a:rect l="l" t="t" r="r" b="b"/>
                <a:pathLst>
                  <a:path w="24325" h="24319" extrusionOk="0">
                    <a:moveTo>
                      <a:pt x="0" y="12163"/>
                    </a:moveTo>
                    <a:cubicBezTo>
                      <a:pt x="0" y="5441"/>
                      <a:pt x="5447" y="0"/>
                      <a:pt x="12163" y="0"/>
                    </a:cubicBezTo>
                    <a:cubicBezTo>
                      <a:pt x="18878" y="0"/>
                      <a:pt x="24325" y="5441"/>
                      <a:pt x="24325" y="12163"/>
                    </a:cubicBezTo>
                    <a:cubicBezTo>
                      <a:pt x="24325" y="18878"/>
                      <a:pt x="18878" y="24319"/>
                      <a:pt x="12163" y="24319"/>
                    </a:cubicBezTo>
                    <a:cubicBezTo>
                      <a:pt x="5447" y="24319"/>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18"/>
              <p:cNvSpPr/>
              <p:nvPr/>
            </p:nvSpPr>
            <p:spPr>
              <a:xfrm>
                <a:off x="1403677" y="3538773"/>
                <a:ext cx="24319" cy="24325"/>
              </a:xfrm>
              <a:custGeom>
                <a:avLst/>
                <a:gdLst/>
                <a:ahLst/>
                <a:cxnLst/>
                <a:rect l="l" t="t" r="r" b="b"/>
                <a:pathLst>
                  <a:path w="24319" h="24325" extrusionOk="0">
                    <a:moveTo>
                      <a:pt x="0" y="12163"/>
                    </a:moveTo>
                    <a:cubicBezTo>
                      <a:pt x="0" y="5447"/>
                      <a:pt x="5441" y="0"/>
                      <a:pt x="12163" y="0"/>
                    </a:cubicBezTo>
                    <a:cubicBezTo>
                      <a:pt x="18878" y="0"/>
                      <a:pt x="24319" y="5447"/>
                      <a:pt x="24319" y="12163"/>
                    </a:cubicBezTo>
                    <a:cubicBezTo>
                      <a:pt x="24319" y="18878"/>
                      <a:pt x="18878" y="24325"/>
                      <a:pt x="12163" y="24325"/>
                    </a:cubicBezTo>
                    <a:cubicBezTo>
                      <a:pt x="5441"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18"/>
              <p:cNvSpPr/>
              <p:nvPr/>
            </p:nvSpPr>
            <p:spPr>
              <a:xfrm>
                <a:off x="1459401" y="3494440"/>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85"/>
                      <a:pt x="18878" y="24325"/>
                      <a:pt x="12163" y="24325"/>
                    </a:cubicBezTo>
                    <a:cubicBezTo>
                      <a:pt x="5447"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18"/>
              <p:cNvSpPr/>
              <p:nvPr/>
            </p:nvSpPr>
            <p:spPr>
              <a:xfrm>
                <a:off x="1533282" y="3478397"/>
                <a:ext cx="24325" cy="24325"/>
              </a:xfrm>
              <a:custGeom>
                <a:avLst/>
                <a:gdLst/>
                <a:ahLst/>
                <a:cxnLst/>
                <a:rect l="l" t="t" r="r" b="b"/>
                <a:pathLst>
                  <a:path w="24325" h="24325" extrusionOk="0">
                    <a:moveTo>
                      <a:pt x="0" y="12163"/>
                    </a:moveTo>
                    <a:cubicBezTo>
                      <a:pt x="0" y="5441"/>
                      <a:pt x="5447" y="0"/>
                      <a:pt x="12163" y="0"/>
                    </a:cubicBezTo>
                    <a:cubicBezTo>
                      <a:pt x="18878" y="0"/>
                      <a:pt x="24325" y="5441"/>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18"/>
              <p:cNvSpPr/>
              <p:nvPr/>
            </p:nvSpPr>
            <p:spPr>
              <a:xfrm>
                <a:off x="1604435" y="3495655"/>
                <a:ext cx="24325" cy="24325"/>
              </a:xfrm>
              <a:custGeom>
                <a:avLst/>
                <a:gdLst/>
                <a:ahLst/>
                <a:cxnLst/>
                <a:rect l="l" t="t" r="r" b="b"/>
                <a:pathLst>
                  <a:path w="24325" h="24325" extrusionOk="0">
                    <a:moveTo>
                      <a:pt x="0" y="12163"/>
                    </a:moveTo>
                    <a:cubicBezTo>
                      <a:pt x="0" y="5447"/>
                      <a:pt x="5447" y="0"/>
                      <a:pt x="12163" y="0"/>
                    </a:cubicBezTo>
                    <a:cubicBezTo>
                      <a:pt x="18885" y="0"/>
                      <a:pt x="24325" y="5447"/>
                      <a:pt x="24325" y="12163"/>
                    </a:cubicBezTo>
                    <a:cubicBezTo>
                      <a:pt x="24325" y="18878"/>
                      <a:pt x="18885"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18"/>
              <p:cNvSpPr/>
              <p:nvPr/>
            </p:nvSpPr>
            <p:spPr>
              <a:xfrm>
                <a:off x="1661666" y="3540164"/>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18"/>
              <p:cNvSpPr/>
              <p:nvPr/>
            </p:nvSpPr>
            <p:spPr>
              <a:xfrm>
                <a:off x="1688007" y="3602234"/>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84"/>
                      <a:pt x="18878" y="24325"/>
                      <a:pt x="12163" y="24325"/>
                    </a:cubicBezTo>
                    <a:cubicBezTo>
                      <a:pt x="5447"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8" name="Google Shape;1458;p18"/>
            <p:cNvGrpSpPr/>
            <p:nvPr/>
          </p:nvGrpSpPr>
          <p:grpSpPr>
            <a:xfrm>
              <a:off x="5327648" y="3279025"/>
              <a:ext cx="474450" cy="65226"/>
              <a:chOff x="1072603" y="3947856"/>
              <a:chExt cx="302467" cy="41582"/>
            </a:xfrm>
          </p:grpSpPr>
          <p:sp>
            <p:nvSpPr>
              <p:cNvPr id="1459" name="Google Shape;1459;p18"/>
              <p:cNvSpPr/>
              <p:nvPr/>
            </p:nvSpPr>
            <p:spPr>
              <a:xfrm>
                <a:off x="1350745" y="3953740"/>
                <a:ext cx="24325" cy="24325"/>
              </a:xfrm>
              <a:custGeom>
                <a:avLst/>
                <a:gdLst/>
                <a:ahLst/>
                <a:cxnLst/>
                <a:rect l="l" t="t" r="r" b="b"/>
                <a:pathLst>
                  <a:path w="24325" h="24325" extrusionOk="0">
                    <a:moveTo>
                      <a:pt x="0" y="12163"/>
                    </a:moveTo>
                    <a:cubicBezTo>
                      <a:pt x="0" y="5441"/>
                      <a:pt x="5447" y="0"/>
                      <a:pt x="12163" y="0"/>
                    </a:cubicBezTo>
                    <a:cubicBezTo>
                      <a:pt x="18885" y="0"/>
                      <a:pt x="24325" y="5441"/>
                      <a:pt x="24325" y="12163"/>
                    </a:cubicBezTo>
                    <a:cubicBezTo>
                      <a:pt x="24325" y="18878"/>
                      <a:pt x="18885"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18"/>
              <p:cNvSpPr/>
              <p:nvPr/>
            </p:nvSpPr>
            <p:spPr>
              <a:xfrm>
                <a:off x="1280023" y="3964349"/>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18"/>
              <p:cNvSpPr/>
              <p:nvPr/>
            </p:nvSpPr>
            <p:spPr>
              <a:xfrm>
                <a:off x="1209525" y="3965113"/>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18"/>
              <p:cNvSpPr/>
              <p:nvPr/>
            </p:nvSpPr>
            <p:spPr>
              <a:xfrm>
                <a:off x="1140235" y="3957068"/>
                <a:ext cx="24325" cy="24325"/>
              </a:xfrm>
              <a:custGeom>
                <a:avLst/>
                <a:gdLst/>
                <a:ahLst/>
                <a:cxnLst/>
                <a:rect l="l" t="t" r="r" b="b"/>
                <a:pathLst>
                  <a:path w="24325" h="24325" extrusionOk="0">
                    <a:moveTo>
                      <a:pt x="0" y="12163"/>
                    </a:moveTo>
                    <a:cubicBezTo>
                      <a:pt x="0" y="5447"/>
                      <a:pt x="5447" y="0"/>
                      <a:pt x="12163" y="0"/>
                    </a:cubicBezTo>
                    <a:cubicBezTo>
                      <a:pt x="18885" y="0"/>
                      <a:pt x="24325" y="5447"/>
                      <a:pt x="24325" y="12163"/>
                    </a:cubicBezTo>
                    <a:cubicBezTo>
                      <a:pt x="24325" y="18884"/>
                      <a:pt x="18885" y="24325"/>
                      <a:pt x="12163" y="24325"/>
                    </a:cubicBezTo>
                    <a:cubicBezTo>
                      <a:pt x="5447"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18"/>
              <p:cNvSpPr/>
              <p:nvPr/>
            </p:nvSpPr>
            <p:spPr>
              <a:xfrm>
                <a:off x="1072603" y="3947856"/>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4" name="Google Shape;1464;p18"/>
            <p:cNvGrpSpPr/>
            <p:nvPr/>
          </p:nvGrpSpPr>
          <p:grpSpPr>
            <a:xfrm>
              <a:off x="6315267" y="3267561"/>
              <a:ext cx="488004" cy="85715"/>
              <a:chOff x="1702222" y="3940515"/>
              <a:chExt cx="311108" cy="54644"/>
            </a:xfrm>
          </p:grpSpPr>
          <p:sp>
            <p:nvSpPr>
              <p:cNvPr id="1465" name="Google Shape;1465;p18"/>
              <p:cNvSpPr/>
              <p:nvPr/>
            </p:nvSpPr>
            <p:spPr>
              <a:xfrm>
                <a:off x="1702222" y="3970834"/>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18"/>
              <p:cNvSpPr/>
              <p:nvPr/>
            </p:nvSpPr>
            <p:spPr>
              <a:xfrm>
                <a:off x="1772738" y="3959382"/>
                <a:ext cx="24325" cy="24325"/>
              </a:xfrm>
              <a:custGeom>
                <a:avLst/>
                <a:gdLst/>
                <a:ahLst/>
                <a:cxnLst/>
                <a:rect l="l" t="t" r="r" b="b"/>
                <a:pathLst>
                  <a:path w="24325" h="24325" extrusionOk="0">
                    <a:moveTo>
                      <a:pt x="0" y="12163"/>
                    </a:moveTo>
                    <a:cubicBezTo>
                      <a:pt x="0" y="5441"/>
                      <a:pt x="5447" y="0"/>
                      <a:pt x="12163" y="0"/>
                    </a:cubicBezTo>
                    <a:cubicBezTo>
                      <a:pt x="18878" y="0"/>
                      <a:pt x="24325" y="5441"/>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18"/>
              <p:cNvSpPr/>
              <p:nvPr/>
            </p:nvSpPr>
            <p:spPr>
              <a:xfrm>
                <a:off x="1845726" y="3947255"/>
                <a:ext cx="24325" cy="24319"/>
              </a:xfrm>
              <a:custGeom>
                <a:avLst/>
                <a:gdLst/>
                <a:ahLst/>
                <a:cxnLst/>
                <a:rect l="l" t="t" r="r" b="b"/>
                <a:pathLst>
                  <a:path w="24325" h="24319" extrusionOk="0">
                    <a:moveTo>
                      <a:pt x="0" y="12157"/>
                    </a:moveTo>
                    <a:cubicBezTo>
                      <a:pt x="0" y="5441"/>
                      <a:pt x="5441" y="0"/>
                      <a:pt x="12163" y="0"/>
                    </a:cubicBezTo>
                    <a:cubicBezTo>
                      <a:pt x="18878" y="0"/>
                      <a:pt x="24325" y="5441"/>
                      <a:pt x="24325" y="12157"/>
                    </a:cubicBezTo>
                    <a:cubicBezTo>
                      <a:pt x="24325" y="18878"/>
                      <a:pt x="18878" y="24319"/>
                      <a:pt x="12163" y="24319"/>
                    </a:cubicBezTo>
                    <a:cubicBezTo>
                      <a:pt x="5441" y="24319"/>
                      <a:pt x="0" y="18878"/>
                      <a:pt x="0" y="12157"/>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18"/>
              <p:cNvSpPr/>
              <p:nvPr/>
            </p:nvSpPr>
            <p:spPr>
              <a:xfrm>
                <a:off x="1916916" y="3940515"/>
                <a:ext cx="24325" cy="24325"/>
              </a:xfrm>
              <a:custGeom>
                <a:avLst/>
                <a:gdLst/>
                <a:ahLst/>
                <a:cxnLst/>
                <a:rect l="l" t="t" r="r" b="b"/>
                <a:pathLst>
                  <a:path w="24325" h="24325" extrusionOk="0">
                    <a:moveTo>
                      <a:pt x="0" y="12163"/>
                    </a:moveTo>
                    <a:cubicBezTo>
                      <a:pt x="0" y="5447"/>
                      <a:pt x="5441" y="0"/>
                      <a:pt x="12163" y="0"/>
                    </a:cubicBezTo>
                    <a:cubicBezTo>
                      <a:pt x="18878" y="0"/>
                      <a:pt x="24325" y="5447"/>
                      <a:pt x="24325" y="12163"/>
                    </a:cubicBezTo>
                    <a:cubicBezTo>
                      <a:pt x="24325" y="18878"/>
                      <a:pt x="18878" y="24325"/>
                      <a:pt x="12163" y="24325"/>
                    </a:cubicBezTo>
                    <a:cubicBezTo>
                      <a:pt x="5441"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18"/>
              <p:cNvSpPr/>
              <p:nvPr/>
            </p:nvSpPr>
            <p:spPr>
              <a:xfrm>
                <a:off x="1989005" y="3943211"/>
                <a:ext cx="24325" cy="24325"/>
              </a:xfrm>
              <a:custGeom>
                <a:avLst/>
                <a:gdLst/>
                <a:ahLst/>
                <a:cxnLst/>
                <a:rect l="l" t="t" r="r" b="b"/>
                <a:pathLst>
                  <a:path w="24325" h="24325" extrusionOk="0">
                    <a:moveTo>
                      <a:pt x="0" y="12163"/>
                    </a:moveTo>
                    <a:cubicBezTo>
                      <a:pt x="0" y="5447"/>
                      <a:pt x="5441" y="0"/>
                      <a:pt x="12163" y="0"/>
                    </a:cubicBezTo>
                    <a:cubicBezTo>
                      <a:pt x="18878" y="0"/>
                      <a:pt x="24325" y="5447"/>
                      <a:pt x="24325" y="12163"/>
                    </a:cubicBezTo>
                    <a:cubicBezTo>
                      <a:pt x="24325" y="18878"/>
                      <a:pt x="18878" y="24325"/>
                      <a:pt x="12163" y="24325"/>
                    </a:cubicBezTo>
                    <a:cubicBezTo>
                      <a:pt x="5441"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0" name="Google Shape;1470;p18"/>
            <p:cNvSpPr/>
            <p:nvPr/>
          </p:nvSpPr>
          <p:spPr>
            <a:xfrm>
              <a:off x="6143608" y="3083528"/>
              <a:ext cx="45810" cy="45801"/>
            </a:xfrm>
            <a:custGeom>
              <a:avLst/>
              <a:gdLst/>
              <a:ahLst/>
              <a:cxnLst/>
              <a:rect l="l" t="t" r="r" b="b"/>
              <a:pathLst>
                <a:path w="29225" h="29219" extrusionOk="0">
                  <a:moveTo>
                    <a:pt x="0" y="14610"/>
                  </a:moveTo>
                  <a:cubicBezTo>
                    <a:pt x="0" y="6540"/>
                    <a:pt x="6546" y="0"/>
                    <a:pt x="14610" y="0"/>
                  </a:cubicBezTo>
                  <a:cubicBezTo>
                    <a:pt x="22680" y="0"/>
                    <a:pt x="29226" y="6540"/>
                    <a:pt x="29226" y="14610"/>
                  </a:cubicBezTo>
                  <a:cubicBezTo>
                    <a:pt x="29226" y="22680"/>
                    <a:pt x="22680" y="29219"/>
                    <a:pt x="14610" y="29219"/>
                  </a:cubicBezTo>
                  <a:cubicBezTo>
                    <a:pt x="6546" y="29219"/>
                    <a:pt x="0" y="22680"/>
                    <a:pt x="0" y="1461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71" name="Google Shape;1471;p18"/>
            <p:cNvGrpSpPr/>
            <p:nvPr/>
          </p:nvGrpSpPr>
          <p:grpSpPr>
            <a:xfrm>
              <a:off x="5959387" y="1590572"/>
              <a:ext cx="175715" cy="100544"/>
              <a:chOff x="1489695" y="2818715"/>
              <a:chExt cx="112020" cy="64098"/>
            </a:xfrm>
          </p:grpSpPr>
          <p:sp>
            <p:nvSpPr>
              <p:cNvPr id="1472" name="Google Shape;1472;p18"/>
              <p:cNvSpPr/>
              <p:nvPr/>
            </p:nvSpPr>
            <p:spPr>
              <a:xfrm>
                <a:off x="1489695" y="2858488"/>
                <a:ext cx="24325" cy="24325"/>
              </a:xfrm>
              <a:custGeom>
                <a:avLst/>
                <a:gdLst/>
                <a:ahLst/>
                <a:cxnLst/>
                <a:rect l="l" t="t" r="r" b="b"/>
                <a:pathLst>
                  <a:path w="24325" h="24325" extrusionOk="0">
                    <a:moveTo>
                      <a:pt x="0" y="12163"/>
                    </a:moveTo>
                    <a:cubicBezTo>
                      <a:pt x="0" y="5447"/>
                      <a:pt x="5441" y="0"/>
                      <a:pt x="12163" y="0"/>
                    </a:cubicBezTo>
                    <a:cubicBezTo>
                      <a:pt x="18878" y="0"/>
                      <a:pt x="24325" y="5447"/>
                      <a:pt x="24325" y="12163"/>
                    </a:cubicBezTo>
                    <a:cubicBezTo>
                      <a:pt x="24325" y="18878"/>
                      <a:pt x="18878" y="24325"/>
                      <a:pt x="12163" y="24325"/>
                    </a:cubicBezTo>
                    <a:cubicBezTo>
                      <a:pt x="5441"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18"/>
              <p:cNvSpPr/>
              <p:nvPr/>
            </p:nvSpPr>
            <p:spPr>
              <a:xfrm>
                <a:off x="1577390" y="2858488"/>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18"/>
              <p:cNvSpPr/>
              <p:nvPr/>
            </p:nvSpPr>
            <p:spPr>
              <a:xfrm>
                <a:off x="1532905" y="2818715"/>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5" name="Google Shape;1475;p18"/>
            <p:cNvSpPr/>
            <p:nvPr/>
          </p:nvSpPr>
          <p:spPr>
            <a:xfrm>
              <a:off x="5962891" y="2778709"/>
              <a:ext cx="215252" cy="115617"/>
            </a:xfrm>
            <a:custGeom>
              <a:avLst/>
              <a:gdLst/>
              <a:ahLst/>
              <a:cxnLst/>
              <a:rect l="l" t="t" r="r" b="b"/>
              <a:pathLst>
                <a:path w="137322" h="73759" extrusionOk="0">
                  <a:moveTo>
                    <a:pt x="68731" y="0"/>
                  </a:moveTo>
                  <a:cubicBezTo>
                    <a:pt x="30792" y="0"/>
                    <a:pt x="0" y="30695"/>
                    <a:pt x="0" y="68592"/>
                  </a:cubicBezTo>
                  <a:cubicBezTo>
                    <a:pt x="0" y="71464"/>
                    <a:pt x="2301" y="73765"/>
                    <a:pt x="5174" y="73759"/>
                  </a:cubicBezTo>
                  <a:lnTo>
                    <a:pt x="64681" y="73759"/>
                  </a:lnTo>
                  <a:lnTo>
                    <a:pt x="132155" y="73759"/>
                  </a:lnTo>
                  <a:cubicBezTo>
                    <a:pt x="135027" y="73759"/>
                    <a:pt x="137323" y="71464"/>
                    <a:pt x="137323" y="68592"/>
                  </a:cubicBezTo>
                  <a:cubicBezTo>
                    <a:pt x="137323" y="30677"/>
                    <a:pt x="106652" y="6"/>
                    <a:pt x="68731" y="0"/>
                  </a:cubicBezTo>
                  <a:close/>
                  <a:moveTo>
                    <a:pt x="72223" y="11040"/>
                  </a:moveTo>
                  <a:cubicBezTo>
                    <a:pt x="84488" y="11805"/>
                    <a:pt x="95509" y="16243"/>
                    <a:pt x="104496" y="23469"/>
                  </a:cubicBezTo>
                  <a:lnTo>
                    <a:pt x="72502" y="57558"/>
                  </a:lnTo>
                  <a:lnTo>
                    <a:pt x="72223" y="11040"/>
                  </a:lnTo>
                  <a:close/>
                  <a:moveTo>
                    <a:pt x="61748" y="11598"/>
                  </a:moveTo>
                  <a:lnTo>
                    <a:pt x="62027" y="57558"/>
                  </a:lnTo>
                  <a:lnTo>
                    <a:pt x="27938" y="27519"/>
                  </a:lnTo>
                  <a:cubicBezTo>
                    <a:pt x="36810" y="18636"/>
                    <a:pt x="48626" y="13238"/>
                    <a:pt x="61748" y="11598"/>
                  </a:cubicBezTo>
                  <a:close/>
                  <a:moveTo>
                    <a:pt x="111898" y="30871"/>
                  </a:moveTo>
                  <a:cubicBezTo>
                    <a:pt x="119665" y="39882"/>
                    <a:pt x="125306" y="50855"/>
                    <a:pt x="126429" y="63424"/>
                  </a:cubicBezTo>
                  <a:lnTo>
                    <a:pt x="81307" y="63424"/>
                  </a:lnTo>
                  <a:lnTo>
                    <a:pt x="111898" y="30871"/>
                  </a:lnTo>
                  <a:close/>
                  <a:moveTo>
                    <a:pt x="21793" y="35905"/>
                  </a:moveTo>
                  <a:lnTo>
                    <a:pt x="52949" y="63424"/>
                  </a:lnTo>
                  <a:lnTo>
                    <a:pt x="10900" y="63424"/>
                  </a:lnTo>
                  <a:cubicBezTo>
                    <a:pt x="11829" y="53047"/>
                    <a:pt x="16170" y="44012"/>
                    <a:pt x="21793" y="3590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18"/>
            <p:cNvSpPr/>
            <p:nvPr/>
          </p:nvSpPr>
          <p:spPr>
            <a:xfrm>
              <a:off x="6442132" y="2867244"/>
              <a:ext cx="226418" cy="234297"/>
            </a:xfrm>
            <a:custGeom>
              <a:avLst/>
              <a:gdLst/>
              <a:ahLst/>
              <a:cxnLst/>
              <a:rect l="l" t="t" r="r" b="b"/>
              <a:pathLst>
                <a:path w="144445" h="149472" extrusionOk="0">
                  <a:moveTo>
                    <a:pt x="4749" y="0"/>
                  </a:moveTo>
                  <a:cubicBezTo>
                    <a:pt x="2077" y="0"/>
                    <a:pt x="0" y="2216"/>
                    <a:pt x="0" y="4888"/>
                  </a:cubicBezTo>
                  <a:cubicBezTo>
                    <a:pt x="0" y="9254"/>
                    <a:pt x="0" y="140213"/>
                    <a:pt x="0" y="144585"/>
                  </a:cubicBezTo>
                  <a:cubicBezTo>
                    <a:pt x="0" y="147256"/>
                    <a:pt x="2077" y="149473"/>
                    <a:pt x="4749" y="149473"/>
                  </a:cubicBezTo>
                  <a:lnTo>
                    <a:pt x="139557" y="149473"/>
                  </a:lnTo>
                  <a:cubicBezTo>
                    <a:pt x="142229" y="149473"/>
                    <a:pt x="144445" y="147256"/>
                    <a:pt x="144445" y="144585"/>
                  </a:cubicBezTo>
                  <a:lnTo>
                    <a:pt x="144445" y="4888"/>
                  </a:lnTo>
                  <a:cubicBezTo>
                    <a:pt x="144445" y="2216"/>
                    <a:pt x="142229" y="-6"/>
                    <a:pt x="139557" y="0"/>
                  </a:cubicBezTo>
                  <a:lnTo>
                    <a:pt x="4749" y="0"/>
                  </a:lnTo>
                  <a:close/>
                  <a:moveTo>
                    <a:pt x="9643" y="9776"/>
                  </a:moveTo>
                  <a:lnTo>
                    <a:pt x="66916" y="9776"/>
                  </a:lnTo>
                  <a:lnTo>
                    <a:pt x="67195" y="71105"/>
                  </a:lnTo>
                  <a:lnTo>
                    <a:pt x="9643" y="71943"/>
                  </a:lnTo>
                  <a:cubicBezTo>
                    <a:pt x="9643" y="43774"/>
                    <a:pt x="9643" y="15527"/>
                    <a:pt x="9643" y="9776"/>
                  </a:cubicBezTo>
                  <a:close/>
                  <a:moveTo>
                    <a:pt x="76692" y="9776"/>
                  </a:moveTo>
                  <a:lnTo>
                    <a:pt x="134809" y="9776"/>
                  </a:lnTo>
                  <a:lnTo>
                    <a:pt x="134809" y="70121"/>
                  </a:lnTo>
                  <a:lnTo>
                    <a:pt x="76971" y="70966"/>
                  </a:lnTo>
                  <a:lnTo>
                    <a:pt x="76692" y="9776"/>
                  </a:lnTo>
                  <a:close/>
                  <a:moveTo>
                    <a:pt x="134809" y="79764"/>
                  </a:moveTo>
                  <a:lnTo>
                    <a:pt x="134809" y="139691"/>
                  </a:lnTo>
                  <a:lnTo>
                    <a:pt x="77250" y="139691"/>
                  </a:lnTo>
                  <a:lnTo>
                    <a:pt x="76971" y="80602"/>
                  </a:lnTo>
                  <a:lnTo>
                    <a:pt x="134809" y="79764"/>
                  </a:lnTo>
                  <a:close/>
                  <a:moveTo>
                    <a:pt x="67335" y="80742"/>
                  </a:moveTo>
                  <a:lnTo>
                    <a:pt x="67614" y="139691"/>
                  </a:lnTo>
                  <a:lnTo>
                    <a:pt x="9643" y="139691"/>
                  </a:lnTo>
                  <a:cubicBezTo>
                    <a:pt x="9643" y="134317"/>
                    <a:pt x="9643" y="107715"/>
                    <a:pt x="9643" y="81580"/>
                  </a:cubicBezTo>
                  <a:lnTo>
                    <a:pt x="67335" y="80742"/>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18"/>
            <p:cNvSpPr/>
            <p:nvPr/>
          </p:nvSpPr>
          <p:spPr>
            <a:xfrm>
              <a:off x="6437216" y="2729983"/>
              <a:ext cx="241646" cy="102656"/>
            </a:xfrm>
            <a:custGeom>
              <a:avLst/>
              <a:gdLst/>
              <a:ahLst/>
              <a:cxnLst/>
              <a:rect l="l" t="t" r="r" b="b"/>
              <a:pathLst>
                <a:path w="154160" h="65490" extrusionOk="0">
                  <a:moveTo>
                    <a:pt x="77592" y="193"/>
                  </a:moveTo>
                  <a:cubicBezTo>
                    <a:pt x="74810" y="-178"/>
                    <a:pt x="71762" y="-26"/>
                    <a:pt x="68513" y="751"/>
                  </a:cubicBezTo>
                  <a:cubicBezTo>
                    <a:pt x="56290" y="3666"/>
                    <a:pt x="52762" y="13661"/>
                    <a:pt x="56217" y="26036"/>
                  </a:cubicBezTo>
                  <a:cubicBezTo>
                    <a:pt x="58482" y="34130"/>
                    <a:pt x="63868" y="43542"/>
                    <a:pt x="68793" y="49086"/>
                  </a:cubicBezTo>
                  <a:cubicBezTo>
                    <a:pt x="62897" y="51885"/>
                    <a:pt x="55458" y="53373"/>
                    <a:pt x="43508" y="54393"/>
                  </a:cubicBezTo>
                  <a:cubicBezTo>
                    <a:pt x="42093" y="54514"/>
                    <a:pt x="38681" y="54733"/>
                    <a:pt x="37782" y="54812"/>
                  </a:cubicBezTo>
                  <a:cubicBezTo>
                    <a:pt x="29609" y="55541"/>
                    <a:pt x="22061" y="53859"/>
                    <a:pt x="15431" y="50483"/>
                  </a:cubicBezTo>
                  <a:cubicBezTo>
                    <a:pt x="13469" y="49487"/>
                    <a:pt x="11726" y="48461"/>
                    <a:pt x="10263" y="47410"/>
                  </a:cubicBezTo>
                  <a:cubicBezTo>
                    <a:pt x="9419" y="46809"/>
                    <a:pt x="8939" y="46347"/>
                    <a:pt x="8721" y="46153"/>
                  </a:cubicBezTo>
                  <a:cubicBezTo>
                    <a:pt x="6595" y="44228"/>
                    <a:pt x="3244" y="44301"/>
                    <a:pt x="1319" y="46432"/>
                  </a:cubicBezTo>
                  <a:cubicBezTo>
                    <a:pt x="-606" y="48558"/>
                    <a:pt x="-388" y="51910"/>
                    <a:pt x="1738" y="53834"/>
                  </a:cubicBezTo>
                  <a:cubicBezTo>
                    <a:pt x="3474" y="55407"/>
                    <a:pt x="6462" y="57550"/>
                    <a:pt x="10682" y="59700"/>
                  </a:cubicBezTo>
                  <a:cubicBezTo>
                    <a:pt x="18946" y="63914"/>
                    <a:pt x="28346" y="66204"/>
                    <a:pt x="38620" y="65293"/>
                  </a:cubicBezTo>
                  <a:cubicBezTo>
                    <a:pt x="39501" y="65214"/>
                    <a:pt x="43065" y="64855"/>
                    <a:pt x="44486" y="64734"/>
                  </a:cubicBezTo>
                  <a:cubicBezTo>
                    <a:pt x="60031" y="63404"/>
                    <a:pt x="69346" y="61242"/>
                    <a:pt x="77173" y="56348"/>
                  </a:cubicBezTo>
                  <a:cubicBezTo>
                    <a:pt x="88868" y="65129"/>
                    <a:pt x="101789" y="66719"/>
                    <a:pt x="120759" y="62773"/>
                  </a:cubicBezTo>
                  <a:cubicBezTo>
                    <a:pt x="127147" y="61449"/>
                    <a:pt x="133431" y="59038"/>
                    <a:pt x="139479" y="55929"/>
                  </a:cubicBezTo>
                  <a:cubicBezTo>
                    <a:pt x="142819" y="54217"/>
                    <a:pt x="145970" y="52322"/>
                    <a:pt x="148697" y="50483"/>
                  </a:cubicBezTo>
                  <a:cubicBezTo>
                    <a:pt x="150361" y="49359"/>
                    <a:pt x="151508" y="48515"/>
                    <a:pt x="152194" y="47969"/>
                  </a:cubicBezTo>
                  <a:cubicBezTo>
                    <a:pt x="154435" y="46177"/>
                    <a:pt x="154824" y="42947"/>
                    <a:pt x="153032" y="40706"/>
                  </a:cubicBezTo>
                  <a:cubicBezTo>
                    <a:pt x="151235" y="38460"/>
                    <a:pt x="148004" y="38071"/>
                    <a:pt x="145764" y="39862"/>
                  </a:cubicBezTo>
                  <a:cubicBezTo>
                    <a:pt x="145290" y="40245"/>
                    <a:pt x="144252" y="41004"/>
                    <a:pt x="142831" y="41963"/>
                  </a:cubicBezTo>
                  <a:cubicBezTo>
                    <a:pt x="140426" y="43584"/>
                    <a:pt x="137682" y="45194"/>
                    <a:pt x="134731" y="46712"/>
                  </a:cubicBezTo>
                  <a:cubicBezTo>
                    <a:pt x="129460" y="49414"/>
                    <a:pt x="124050" y="51460"/>
                    <a:pt x="118664" y="52577"/>
                  </a:cubicBezTo>
                  <a:cubicBezTo>
                    <a:pt x="103574" y="55717"/>
                    <a:pt x="93762" y="55346"/>
                    <a:pt x="85139" y="49784"/>
                  </a:cubicBezTo>
                  <a:cubicBezTo>
                    <a:pt x="86335" y="48558"/>
                    <a:pt x="87562" y="47604"/>
                    <a:pt x="88770" y="46153"/>
                  </a:cubicBezTo>
                  <a:cubicBezTo>
                    <a:pt x="95055" y="38587"/>
                    <a:pt x="97296" y="26333"/>
                    <a:pt x="94496" y="16260"/>
                  </a:cubicBezTo>
                  <a:cubicBezTo>
                    <a:pt x="92007" y="7291"/>
                    <a:pt x="85947" y="1304"/>
                    <a:pt x="77592" y="193"/>
                  </a:cubicBezTo>
                  <a:close/>
                  <a:moveTo>
                    <a:pt x="70888" y="10946"/>
                  </a:moveTo>
                  <a:cubicBezTo>
                    <a:pt x="78126" y="9222"/>
                    <a:pt x="82540" y="12209"/>
                    <a:pt x="84441" y="19053"/>
                  </a:cubicBezTo>
                  <a:cubicBezTo>
                    <a:pt x="86360" y="25963"/>
                    <a:pt x="84830" y="34743"/>
                    <a:pt x="80810" y="39583"/>
                  </a:cubicBezTo>
                  <a:cubicBezTo>
                    <a:pt x="79680" y="40937"/>
                    <a:pt x="78569" y="41836"/>
                    <a:pt x="77452" y="42941"/>
                  </a:cubicBezTo>
                  <a:cubicBezTo>
                    <a:pt x="77233" y="42704"/>
                    <a:pt x="76978" y="42625"/>
                    <a:pt x="76754" y="42382"/>
                  </a:cubicBezTo>
                  <a:cubicBezTo>
                    <a:pt x="72813" y="38023"/>
                    <a:pt x="68119" y="29837"/>
                    <a:pt x="66279" y="23243"/>
                  </a:cubicBezTo>
                  <a:cubicBezTo>
                    <a:pt x="64227" y="15889"/>
                    <a:pt x="65441" y="12246"/>
                    <a:pt x="70888" y="1094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18"/>
            <p:cNvSpPr/>
            <p:nvPr/>
          </p:nvSpPr>
          <p:spPr>
            <a:xfrm>
              <a:off x="6435762" y="3130105"/>
              <a:ext cx="241743" cy="102660"/>
            </a:xfrm>
            <a:custGeom>
              <a:avLst/>
              <a:gdLst/>
              <a:ahLst/>
              <a:cxnLst/>
              <a:rect l="l" t="t" r="r" b="b"/>
              <a:pathLst>
                <a:path w="154222" h="65493" extrusionOk="0">
                  <a:moveTo>
                    <a:pt x="115540" y="201"/>
                  </a:moveTo>
                  <a:cubicBezTo>
                    <a:pt x="114653" y="280"/>
                    <a:pt x="111235" y="638"/>
                    <a:pt x="109814" y="759"/>
                  </a:cubicBezTo>
                  <a:cubicBezTo>
                    <a:pt x="94239" y="2089"/>
                    <a:pt x="84821" y="4226"/>
                    <a:pt x="76982" y="9139"/>
                  </a:cubicBezTo>
                  <a:cubicBezTo>
                    <a:pt x="65305" y="401"/>
                    <a:pt x="52335" y="-1227"/>
                    <a:pt x="33396" y="2714"/>
                  </a:cubicBezTo>
                  <a:cubicBezTo>
                    <a:pt x="27014" y="4038"/>
                    <a:pt x="20723" y="6455"/>
                    <a:pt x="14681" y="9558"/>
                  </a:cubicBezTo>
                  <a:cubicBezTo>
                    <a:pt x="11341" y="11276"/>
                    <a:pt x="8329" y="13165"/>
                    <a:pt x="5597" y="15005"/>
                  </a:cubicBezTo>
                  <a:cubicBezTo>
                    <a:pt x="3933" y="16128"/>
                    <a:pt x="2652" y="16972"/>
                    <a:pt x="1966" y="17518"/>
                  </a:cubicBezTo>
                  <a:cubicBezTo>
                    <a:pt x="-275" y="19310"/>
                    <a:pt x="-663" y="22540"/>
                    <a:pt x="1128" y="24787"/>
                  </a:cubicBezTo>
                  <a:cubicBezTo>
                    <a:pt x="2919" y="27027"/>
                    <a:pt x="6289" y="27416"/>
                    <a:pt x="8530" y="25625"/>
                  </a:cubicBezTo>
                  <a:cubicBezTo>
                    <a:pt x="9004" y="25242"/>
                    <a:pt x="9908" y="24483"/>
                    <a:pt x="11329" y="23530"/>
                  </a:cubicBezTo>
                  <a:cubicBezTo>
                    <a:pt x="13734" y="21902"/>
                    <a:pt x="16472" y="20293"/>
                    <a:pt x="19429" y="18775"/>
                  </a:cubicBezTo>
                  <a:cubicBezTo>
                    <a:pt x="24694" y="16073"/>
                    <a:pt x="30104" y="14033"/>
                    <a:pt x="35496" y="12909"/>
                  </a:cubicBezTo>
                  <a:cubicBezTo>
                    <a:pt x="50586" y="9776"/>
                    <a:pt x="60392" y="10147"/>
                    <a:pt x="69021" y="15703"/>
                  </a:cubicBezTo>
                  <a:cubicBezTo>
                    <a:pt x="67825" y="16930"/>
                    <a:pt x="66598" y="17883"/>
                    <a:pt x="65390" y="19334"/>
                  </a:cubicBezTo>
                  <a:cubicBezTo>
                    <a:pt x="59099" y="26900"/>
                    <a:pt x="56858" y="39154"/>
                    <a:pt x="59664" y="49233"/>
                  </a:cubicBezTo>
                  <a:cubicBezTo>
                    <a:pt x="62985" y="61190"/>
                    <a:pt x="72646" y="67833"/>
                    <a:pt x="85647" y="64736"/>
                  </a:cubicBezTo>
                  <a:cubicBezTo>
                    <a:pt x="97870" y="61827"/>
                    <a:pt x="101398" y="51826"/>
                    <a:pt x="97937" y="39451"/>
                  </a:cubicBezTo>
                  <a:cubicBezTo>
                    <a:pt x="95678" y="31357"/>
                    <a:pt x="90292" y="21945"/>
                    <a:pt x="85367" y="16401"/>
                  </a:cubicBezTo>
                  <a:cubicBezTo>
                    <a:pt x="91263" y="13602"/>
                    <a:pt x="98702" y="12114"/>
                    <a:pt x="110652" y="11094"/>
                  </a:cubicBezTo>
                  <a:cubicBezTo>
                    <a:pt x="112067" y="10973"/>
                    <a:pt x="115619" y="10754"/>
                    <a:pt x="116518" y="10675"/>
                  </a:cubicBezTo>
                  <a:cubicBezTo>
                    <a:pt x="124691" y="9946"/>
                    <a:pt x="132099" y="11628"/>
                    <a:pt x="138730" y="15005"/>
                  </a:cubicBezTo>
                  <a:cubicBezTo>
                    <a:pt x="140685" y="16000"/>
                    <a:pt x="142434" y="17027"/>
                    <a:pt x="143897" y="18077"/>
                  </a:cubicBezTo>
                  <a:cubicBezTo>
                    <a:pt x="144735" y="18684"/>
                    <a:pt x="145361" y="19139"/>
                    <a:pt x="145573" y="19334"/>
                  </a:cubicBezTo>
                  <a:cubicBezTo>
                    <a:pt x="147704" y="21265"/>
                    <a:pt x="150911" y="21186"/>
                    <a:pt x="152841" y="19055"/>
                  </a:cubicBezTo>
                  <a:cubicBezTo>
                    <a:pt x="154766" y="16930"/>
                    <a:pt x="154687" y="13578"/>
                    <a:pt x="152556" y="11653"/>
                  </a:cubicBezTo>
                  <a:cubicBezTo>
                    <a:pt x="150826" y="10080"/>
                    <a:pt x="147698" y="7936"/>
                    <a:pt x="143478" y="5787"/>
                  </a:cubicBezTo>
                  <a:cubicBezTo>
                    <a:pt x="135208" y="1573"/>
                    <a:pt x="125814" y="-716"/>
                    <a:pt x="115540" y="201"/>
                  </a:cubicBezTo>
                  <a:close/>
                  <a:moveTo>
                    <a:pt x="76702" y="22552"/>
                  </a:moveTo>
                  <a:cubicBezTo>
                    <a:pt x="76927" y="22783"/>
                    <a:pt x="77182" y="22862"/>
                    <a:pt x="77401" y="23111"/>
                  </a:cubicBezTo>
                  <a:cubicBezTo>
                    <a:pt x="81347" y="27471"/>
                    <a:pt x="86175" y="35656"/>
                    <a:pt x="88021" y="42244"/>
                  </a:cubicBezTo>
                  <a:cubicBezTo>
                    <a:pt x="90073" y="49598"/>
                    <a:pt x="88719" y="53241"/>
                    <a:pt x="83272" y="54540"/>
                  </a:cubicBezTo>
                  <a:cubicBezTo>
                    <a:pt x="76028" y="56265"/>
                    <a:pt x="71620" y="53277"/>
                    <a:pt x="69719" y="46440"/>
                  </a:cubicBezTo>
                  <a:cubicBezTo>
                    <a:pt x="67800" y="39530"/>
                    <a:pt x="69331" y="30744"/>
                    <a:pt x="73350" y="25904"/>
                  </a:cubicBezTo>
                  <a:cubicBezTo>
                    <a:pt x="74474" y="24550"/>
                    <a:pt x="75591" y="23651"/>
                    <a:pt x="76702" y="2255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18"/>
            <p:cNvSpPr/>
            <p:nvPr/>
          </p:nvSpPr>
          <p:spPr>
            <a:xfrm>
              <a:off x="6699206" y="2816731"/>
              <a:ext cx="61082" cy="320762"/>
            </a:xfrm>
            <a:custGeom>
              <a:avLst/>
              <a:gdLst/>
              <a:ahLst/>
              <a:cxnLst/>
              <a:rect l="l" t="t" r="r" b="b"/>
              <a:pathLst>
                <a:path w="38968" h="204633" extrusionOk="0">
                  <a:moveTo>
                    <a:pt x="3889" y="208"/>
                  </a:moveTo>
                  <a:cubicBezTo>
                    <a:pt x="2608" y="566"/>
                    <a:pt x="1387" y="1338"/>
                    <a:pt x="677" y="2582"/>
                  </a:cubicBezTo>
                  <a:cubicBezTo>
                    <a:pt x="-738" y="5084"/>
                    <a:pt x="137" y="8296"/>
                    <a:pt x="2632" y="9711"/>
                  </a:cubicBezTo>
                  <a:cubicBezTo>
                    <a:pt x="3191" y="10027"/>
                    <a:pt x="4387" y="10743"/>
                    <a:pt x="5844" y="11806"/>
                  </a:cubicBezTo>
                  <a:cubicBezTo>
                    <a:pt x="8316" y="13604"/>
                    <a:pt x="10672" y="15674"/>
                    <a:pt x="12973" y="18091"/>
                  </a:cubicBezTo>
                  <a:cubicBezTo>
                    <a:pt x="19252" y="24697"/>
                    <a:pt x="23047" y="32136"/>
                    <a:pt x="23168" y="40303"/>
                  </a:cubicBezTo>
                  <a:cubicBezTo>
                    <a:pt x="23290" y="48440"/>
                    <a:pt x="19896" y="56109"/>
                    <a:pt x="13951" y="62934"/>
                  </a:cubicBezTo>
                  <a:cubicBezTo>
                    <a:pt x="11850" y="65345"/>
                    <a:pt x="9494" y="67397"/>
                    <a:pt x="7241" y="69219"/>
                  </a:cubicBezTo>
                  <a:cubicBezTo>
                    <a:pt x="5917" y="70293"/>
                    <a:pt x="4952" y="70992"/>
                    <a:pt x="4448" y="71313"/>
                  </a:cubicBezTo>
                  <a:cubicBezTo>
                    <a:pt x="531" y="73821"/>
                    <a:pt x="1570" y="79857"/>
                    <a:pt x="6124" y="80816"/>
                  </a:cubicBezTo>
                  <a:cubicBezTo>
                    <a:pt x="6713" y="80938"/>
                    <a:pt x="8012" y="81333"/>
                    <a:pt x="9621" y="81934"/>
                  </a:cubicBezTo>
                  <a:cubicBezTo>
                    <a:pt x="12342" y="82948"/>
                    <a:pt x="15062" y="84351"/>
                    <a:pt x="17582" y="86124"/>
                  </a:cubicBezTo>
                  <a:cubicBezTo>
                    <a:pt x="24371" y="90902"/>
                    <a:pt x="28378" y="97545"/>
                    <a:pt x="28615" y="106799"/>
                  </a:cubicBezTo>
                  <a:cubicBezTo>
                    <a:pt x="28846" y="115683"/>
                    <a:pt x="24717" y="122180"/>
                    <a:pt x="17442" y="127056"/>
                  </a:cubicBezTo>
                  <a:cubicBezTo>
                    <a:pt x="14862" y="128781"/>
                    <a:pt x="12141" y="130196"/>
                    <a:pt x="9342" y="131246"/>
                  </a:cubicBezTo>
                  <a:cubicBezTo>
                    <a:pt x="7684" y="131865"/>
                    <a:pt x="6330" y="132218"/>
                    <a:pt x="5705" y="132363"/>
                  </a:cubicBezTo>
                  <a:cubicBezTo>
                    <a:pt x="871" y="133456"/>
                    <a:pt x="228" y="140057"/>
                    <a:pt x="4727" y="142139"/>
                  </a:cubicBezTo>
                  <a:cubicBezTo>
                    <a:pt x="5176" y="142346"/>
                    <a:pt x="6142" y="142892"/>
                    <a:pt x="7381" y="143676"/>
                  </a:cubicBezTo>
                  <a:cubicBezTo>
                    <a:pt x="9506" y="145018"/>
                    <a:pt x="11558" y="146523"/>
                    <a:pt x="13532" y="148424"/>
                  </a:cubicBezTo>
                  <a:cubicBezTo>
                    <a:pt x="19440" y="154138"/>
                    <a:pt x="22725" y="161006"/>
                    <a:pt x="22191" y="169240"/>
                  </a:cubicBezTo>
                  <a:cubicBezTo>
                    <a:pt x="21535" y="179277"/>
                    <a:pt x="18438" y="186011"/>
                    <a:pt x="13671" y="190195"/>
                  </a:cubicBezTo>
                  <a:cubicBezTo>
                    <a:pt x="11868" y="191779"/>
                    <a:pt x="9846" y="192818"/>
                    <a:pt x="7939" y="193547"/>
                  </a:cubicBezTo>
                  <a:cubicBezTo>
                    <a:pt x="6865" y="193959"/>
                    <a:pt x="6124" y="194208"/>
                    <a:pt x="5844" y="194245"/>
                  </a:cubicBezTo>
                  <a:cubicBezTo>
                    <a:pt x="3003" y="194634"/>
                    <a:pt x="987" y="197269"/>
                    <a:pt x="1375" y="200117"/>
                  </a:cubicBezTo>
                  <a:cubicBezTo>
                    <a:pt x="1764" y="202958"/>
                    <a:pt x="4399" y="204975"/>
                    <a:pt x="7241" y="204586"/>
                  </a:cubicBezTo>
                  <a:cubicBezTo>
                    <a:pt x="10793" y="204100"/>
                    <a:pt x="15724" y="202224"/>
                    <a:pt x="20515" y="198022"/>
                  </a:cubicBezTo>
                  <a:cubicBezTo>
                    <a:pt x="27401" y="191974"/>
                    <a:pt x="31700" y="182677"/>
                    <a:pt x="32532" y="169938"/>
                  </a:cubicBezTo>
                  <a:cubicBezTo>
                    <a:pt x="33285" y="158340"/>
                    <a:pt x="28743" y="148697"/>
                    <a:pt x="20794" y="141022"/>
                  </a:cubicBezTo>
                  <a:cubicBezTo>
                    <a:pt x="19446" y="139717"/>
                    <a:pt x="18475" y="139395"/>
                    <a:pt x="17163" y="138369"/>
                  </a:cubicBezTo>
                  <a:cubicBezTo>
                    <a:pt x="19319" y="137361"/>
                    <a:pt x="21031" y="137239"/>
                    <a:pt x="23308" y="135715"/>
                  </a:cubicBezTo>
                  <a:cubicBezTo>
                    <a:pt x="33321" y="129011"/>
                    <a:pt x="39284" y="119326"/>
                    <a:pt x="38956" y="106520"/>
                  </a:cubicBezTo>
                  <a:cubicBezTo>
                    <a:pt x="38628" y="93750"/>
                    <a:pt x="32914" y="84162"/>
                    <a:pt x="23587" y="77598"/>
                  </a:cubicBezTo>
                  <a:cubicBezTo>
                    <a:pt x="20995" y="75776"/>
                    <a:pt x="19021" y="75479"/>
                    <a:pt x="16604" y="74386"/>
                  </a:cubicBezTo>
                  <a:cubicBezTo>
                    <a:pt x="18408" y="72771"/>
                    <a:pt x="19859" y="71975"/>
                    <a:pt x="21772" y="69777"/>
                  </a:cubicBezTo>
                  <a:cubicBezTo>
                    <a:pt x="29259" y="61179"/>
                    <a:pt x="33667" y="51190"/>
                    <a:pt x="33509" y="40163"/>
                  </a:cubicBezTo>
                  <a:cubicBezTo>
                    <a:pt x="33345" y="29051"/>
                    <a:pt x="28445" y="19311"/>
                    <a:pt x="20515" y="10968"/>
                  </a:cubicBezTo>
                  <a:cubicBezTo>
                    <a:pt x="15772" y="5983"/>
                    <a:pt x="11103" y="2497"/>
                    <a:pt x="7800" y="627"/>
                  </a:cubicBezTo>
                  <a:cubicBezTo>
                    <a:pt x="6555" y="-77"/>
                    <a:pt x="5170" y="-144"/>
                    <a:pt x="3889" y="20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18"/>
            <p:cNvSpPr/>
            <p:nvPr/>
          </p:nvSpPr>
          <p:spPr>
            <a:xfrm>
              <a:off x="6348329" y="2823555"/>
              <a:ext cx="61294" cy="320841"/>
            </a:xfrm>
            <a:custGeom>
              <a:avLst/>
              <a:gdLst/>
              <a:ahLst/>
              <a:cxnLst/>
              <a:rect l="l" t="t" r="r" b="b"/>
              <a:pathLst>
                <a:path w="39103" h="204683" extrusionOk="0">
                  <a:moveTo>
                    <a:pt x="31861" y="48"/>
                  </a:moveTo>
                  <a:cubicBezTo>
                    <a:pt x="28315" y="534"/>
                    <a:pt x="23384" y="2410"/>
                    <a:pt x="18587" y="6618"/>
                  </a:cubicBezTo>
                  <a:cubicBezTo>
                    <a:pt x="11708" y="12660"/>
                    <a:pt x="7408" y="21963"/>
                    <a:pt x="6577" y="34696"/>
                  </a:cubicBezTo>
                  <a:cubicBezTo>
                    <a:pt x="5824" y="46294"/>
                    <a:pt x="10366" y="55937"/>
                    <a:pt x="18308" y="63612"/>
                  </a:cubicBezTo>
                  <a:cubicBezTo>
                    <a:pt x="19662" y="64917"/>
                    <a:pt x="20634" y="65239"/>
                    <a:pt x="21945" y="66265"/>
                  </a:cubicBezTo>
                  <a:cubicBezTo>
                    <a:pt x="19790" y="67273"/>
                    <a:pt x="18077" y="67395"/>
                    <a:pt x="15794" y="68919"/>
                  </a:cubicBezTo>
                  <a:cubicBezTo>
                    <a:pt x="5787" y="75623"/>
                    <a:pt x="-315" y="85314"/>
                    <a:pt x="13" y="98114"/>
                  </a:cubicBezTo>
                  <a:cubicBezTo>
                    <a:pt x="334" y="110890"/>
                    <a:pt x="6188" y="120472"/>
                    <a:pt x="15515" y="127036"/>
                  </a:cubicBezTo>
                  <a:cubicBezTo>
                    <a:pt x="18114" y="128857"/>
                    <a:pt x="20081" y="129155"/>
                    <a:pt x="22504" y="130248"/>
                  </a:cubicBezTo>
                  <a:cubicBezTo>
                    <a:pt x="20700" y="131863"/>
                    <a:pt x="19249" y="132659"/>
                    <a:pt x="17330" y="134857"/>
                  </a:cubicBezTo>
                  <a:cubicBezTo>
                    <a:pt x="9850" y="143455"/>
                    <a:pt x="5295" y="153444"/>
                    <a:pt x="5459" y="164471"/>
                  </a:cubicBezTo>
                  <a:cubicBezTo>
                    <a:pt x="5623" y="175589"/>
                    <a:pt x="10657" y="185329"/>
                    <a:pt x="18587" y="193672"/>
                  </a:cubicBezTo>
                  <a:cubicBezTo>
                    <a:pt x="23330" y="198651"/>
                    <a:pt x="27999" y="202136"/>
                    <a:pt x="31302" y="204007"/>
                  </a:cubicBezTo>
                  <a:cubicBezTo>
                    <a:pt x="33798" y="205422"/>
                    <a:pt x="37010" y="204547"/>
                    <a:pt x="38425" y="202052"/>
                  </a:cubicBezTo>
                  <a:cubicBezTo>
                    <a:pt x="39840" y="199556"/>
                    <a:pt x="38972" y="196338"/>
                    <a:pt x="36470" y="194929"/>
                  </a:cubicBezTo>
                  <a:cubicBezTo>
                    <a:pt x="35911" y="194607"/>
                    <a:pt x="34715" y="193891"/>
                    <a:pt x="33258" y="192828"/>
                  </a:cubicBezTo>
                  <a:cubicBezTo>
                    <a:pt x="30786" y="191031"/>
                    <a:pt x="28291" y="188960"/>
                    <a:pt x="25995" y="186543"/>
                  </a:cubicBezTo>
                  <a:cubicBezTo>
                    <a:pt x="19711" y="179936"/>
                    <a:pt x="16055" y="172498"/>
                    <a:pt x="15934" y="164331"/>
                  </a:cubicBezTo>
                  <a:cubicBezTo>
                    <a:pt x="15818" y="156194"/>
                    <a:pt x="19213" y="148531"/>
                    <a:pt x="25157" y="141700"/>
                  </a:cubicBezTo>
                  <a:cubicBezTo>
                    <a:pt x="27252" y="139295"/>
                    <a:pt x="29608" y="137237"/>
                    <a:pt x="31861" y="135415"/>
                  </a:cubicBezTo>
                  <a:cubicBezTo>
                    <a:pt x="33185" y="134341"/>
                    <a:pt x="34150" y="133642"/>
                    <a:pt x="34654" y="133320"/>
                  </a:cubicBezTo>
                  <a:cubicBezTo>
                    <a:pt x="38577" y="130813"/>
                    <a:pt x="37393" y="124777"/>
                    <a:pt x="32839" y="123824"/>
                  </a:cubicBezTo>
                  <a:cubicBezTo>
                    <a:pt x="32250" y="123696"/>
                    <a:pt x="31090" y="123307"/>
                    <a:pt x="29487" y="122706"/>
                  </a:cubicBezTo>
                  <a:cubicBezTo>
                    <a:pt x="26761" y="121686"/>
                    <a:pt x="24040" y="120283"/>
                    <a:pt x="21526" y="118510"/>
                  </a:cubicBezTo>
                  <a:cubicBezTo>
                    <a:pt x="14738" y="113738"/>
                    <a:pt x="10724" y="107089"/>
                    <a:pt x="10487" y="97834"/>
                  </a:cubicBezTo>
                  <a:cubicBezTo>
                    <a:pt x="10262" y="88957"/>
                    <a:pt x="14391" y="82454"/>
                    <a:pt x="21666" y="77584"/>
                  </a:cubicBezTo>
                  <a:cubicBezTo>
                    <a:pt x="24247" y="75853"/>
                    <a:pt x="26967" y="74439"/>
                    <a:pt x="29766" y="73388"/>
                  </a:cubicBezTo>
                  <a:cubicBezTo>
                    <a:pt x="31424" y="72769"/>
                    <a:pt x="32632" y="72416"/>
                    <a:pt x="33258" y="72271"/>
                  </a:cubicBezTo>
                  <a:cubicBezTo>
                    <a:pt x="38097" y="71178"/>
                    <a:pt x="38875" y="64577"/>
                    <a:pt x="34375" y="62494"/>
                  </a:cubicBezTo>
                  <a:cubicBezTo>
                    <a:pt x="33926" y="62288"/>
                    <a:pt x="32966" y="61742"/>
                    <a:pt x="31721" y="60958"/>
                  </a:cubicBezTo>
                  <a:cubicBezTo>
                    <a:pt x="29602" y="59616"/>
                    <a:pt x="27550" y="58117"/>
                    <a:pt x="25576" y="56210"/>
                  </a:cubicBezTo>
                  <a:cubicBezTo>
                    <a:pt x="19662" y="50496"/>
                    <a:pt x="16377" y="43628"/>
                    <a:pt x="16911" y="35394"/>
                  </a:cubicBezTo>
                  <a:cubicBezTo>
                    <a:pt x="17567" y="25357"/>
                    <a:pt x="20664" y="18629"/>
                    <a:pt x="25437" y="14439"/>
                  </a:cubicBezTo>
                  <a:cubicBezTo>
                    <a:pt x="27240" y="12854"/>
                    <a:pt x="29256" y="11816"/>
                    <a:pt x="31163" y="11087"/>
                  </a:cubicBezTo>
                  <a:cubicBezTo>
                    <a:pt x="32238" y="10674"/>
                    <a:pt x="32978" y="10426"/>
                    <a:pt x="33258" y="10389"/>
                  </a:cubicBezTo>
                  <a:cubicBezTo>
                    <a:pt x="36100" y="10000"/>
                    <a:pt x="37976" y="7365"/>
                    <a:pt x="37587" y="4523"/>
                  </a:cubicBezTo>
                  <a:cubicBezTo>
                    <a:pt x="37199" y="1675"/>
                    <a:pt x="34703" y="-340"/>
                    <a:pt x="31861" y="4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18"/>
            <p:cNvSpPr/>
            <p:nvPr/>
          </p:nvSpPr>
          <p:spPr>
            <a:xfrm>
              <a:off x="5471410" y="2867244"/>
              <a:ext cx="226418" cy="234297"/>
            </a:xfrm>
            <a:custGeom>
              <a:avLst/>
              <a:gdLst/>
              <a:ahLst/>
              <a:cxnLst/>
              <a:rect l="l" t="t" r="r" b="b"/>
              <a:pathLst>
                <a:path w="144445" h="149472" extrusionOk="0">
                  <a:moveTo>
                    <a:pt x="4749" y="0"/>
                  </a:moveTo>
                  <a:cubicBezTo>
                    <a:pt x="2077" y="0"/>
                    <a:pt x="0" y="2216"/>
                    <a:pt x="0" y="4888"/>
                  </a:cubicBezTo>
                  <a:cubicBezTo>
                    <a:pt x="0" y="9254"/>
                    <a:pt x="0" y="140213"/>
                    <a:pt x="0" y="144585"/>
                  </a:cubicBezTo>
                  <a:cubicBezTo>
                    <a:pt x="0" y="147256"/>
                    <a:pt x="2077" y="149473"/>
                    <a:pt x="4749" y="149473"/>
                  </a:cubicBezTo>
                  <a:lnTo>
                    <a:pt x="139557" y="149473"/>
                  </a:lnTo>
                  <a:cubicBezTo>
                    <a:pt x="142229" y="149473"/>
                    <a:pt x="144445" y="147256"/>
                    <a:pt x="144445" y="144585"/>
                  </a:cubicBezTo>
                  <a:lnTo>
                    <a:pt x="144445" y="4888"/>
                  </a:lnTo>
                  <a:cubicBezTo>
                    <a:pt x="144445" y="2216"/>
                    <a:pt x="142229" y="-6"/>
                    <a:pt x="139557" y="0"/>
                  </a:cubicBezTo>
                  <a:lnTo>
                    <a:pt x="4749" y="0"/>
                  </a:lnTo>
                  <a:close/>
                  <a:moveTo>
                    <a:pt x="9637" y="9776"/>
                  </a:moveTo>
                  <a:lnTo>
                    <a:pt x="66916" y="9776"/>
                  </a:lnTo>
                  <a:lnTo>
                    <a:pt x="67195" y="71105"/>
                  </a:lnTo>
                  <a:lnTo>
                    <a:pt x="9637" y="71943"/>
                  </a:lnTo>
                  <a:cubicBezTo>
                    <a:pt x="9637" y="43774"/>
                    <a:pt x="9643" y="15527"/>
                    <a:pt x="9637" y="9776"/>
                  </a:cubicBezTo>
                  <a:close/>
                  <a:moveTo>
                    <a:pt x="76692" y="9776"/>
                  </a:moveTo>
                  <a:lnTo>
                    <a:pt x="134803" y="9776"/>
                  </a:lnTo>
                  <a:lnTo>
                    <a:pt x="134803" y="70121"/>
                  </a:lnTo>
                  <a:lnTo>
                    <a:pt x="76971" y="70966"/>
                  </a:lnTo>
                  <a:lnTo>
                    <a:pt x="76692" y="9776"/>
                  </a:lnTo>
                  <a:close/>
                  <a:moveTo>
                    <a:pt x="134803" y="79764"/>
                  </a:moveTo>
                  <a:lnTo>
                    <a:pt x="134803" y="139691"/>
                  </a:lnTo>
                  <a:lnTo>
                    <a:pt x="77250" y="139691"/>
                  </a:lnTo>
                  <a:lnTo>
                    <a:pt x="76971" y="80602"/>
                  </a:lnTo>
                  <a:lnTo>
                    <a:pt x="134803" y="79764"/>
                  </a:lnTo>
                  <a:close/>
                  <a:moveTo>
                    <a:pt x="67335" y="80742"/>
                  </a:moveTo>
                  <a:lnTo>
                    <a:pt x="67614" y="139691"/>
                  </a:lnTo>
                  <a:lnTo>
                    <a:pt x="9637" y="139691"/>
                  </a:lnTo>
                  <a:cubicBezTo>
                    <a:pt x="9637" y="134317"/>
                    <a:pt x="9637" y="107715"/>
                    <a:pt x="9637" y="81580"/>
                  </a:cubicBezTo>
                  <a:lnTo>
                    <a:pt x="67335" y="80742"/>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8"/>
            <p:cNvSpPr/>
            <p:nvPr/>
          </p:nvSpPr>
          <p:spPr>
            <a:xfrm>
              <a:off x="5466491" y="2729983"/>
              <a:ext cx="241640" cy="102656"/>
            </a:xfrm>
            <a:custGeom>
              <a:avLst/>
              <a:gdLst/>
              <a:ahLst/>
              <a:cxnLst/>
              <a:rect l="l" t="t" r="r" b="b"/>
              <a:pathLst>
                <a:path w="154156" h="65490" extrusionOk="0">
                  <a:moveTo>
                    <a:pt x="77594" y="193"/>
                  </a:moveTo>
                  <a:cubicBezTo>
                    <a:pt x="74806" y="-178"/>
                    <a:pt x="71764" y="-26"/>
                    <a:pt x="68516" y="751"/>
                  </a:cubicBezTo>
                  <a:cubicBezTo>
                    <a:pt x="56286" y="3666"/>
                    <a:pt x="52764" y="13661"/>
                    <a:pt x="56219" y="26036"/>
                  </a:cubicBezTo>
                  <a:cubicBezTo>
                    <a:pt x="58484" y="34130"/>
                    <a:pt x="63870" y="43542"/>
                    <a:pt x="68795" y="49086"/>
                  </a:cubicBezTo>
                  <a:cubicBezTo>
                    <a:pt x="62893" y="51885"/>
                    <a:pt x="55460" y="53373"/>
                    <a:pt x="43504" y="54393"/>
                  </a:cubicBezTo>
                  <a:cubicBezTo>
                    <a:pt x="42096" y="54514"/>
                    <a:pt x="38677" y="54733"/>
                    <a:pt x="37778" y="54812"/>
                  </a:cubicBezTo>
                  <a:cubicBezTo>
                    <a:pt x="29605" y="55541"/>
                    <a:pt x="22063" y="53859"/>
                    <a:pt x="15426" y="50483"/>
                  </a:cubicBezTo>
                  <a:cubicBezTo>
                    <a:pt x="13471" y="49487"/>
                    <a:pt x="11722" y="48461"/>
                    <a:pt x="10259" y="47410"/>
                  </a:cubicBezTo>
                  <a:cubicBezTo>
                    <a:pt x="9421" y="46809"/>
                    <a:pt x="8935" y="46347"/>
                    <a:pt x="8723" y="46153"/>
                  </a:cubicBezTo>
                  <a:cubicBezTo>
                    <a:pt x="6598" y="44228"/>
                    <a:pt x="3246" y="44301"/>
                    <a:pt x="1321" y="46432"/>
                  </a:cubicBezTo>
                  <a:cubicBezTo>
                    <a:pt x="-604" y="48558"/>
                    <a:pt x="-392" y="51910"/>
                    <a:pt x="1740" y="53834"/>
                  </a:cubicBezTo>
                  <a:cubicBezTo>
                    <a:pt x="3470" y="55407"/>
                    <a:pt x="6458" y="57550"/>
                    <a:pt x="10678" y="59700"/>
                  </a:cubicBezTo>
                  <a:cubicBezTo>
                    <a:pt x="18948" y="63914"/>
                    <a:pt x="28348" y="66204"/>
                    <a:pt x="38616" y="65293"/>
                  </a:cubicBezTo>
                  <a:cubicBezTo>
                    <a:pt x="39503" y="65214"/>
                    <a:pt x="43061" y="64855"/>
                    <a:pt x="44482" y="64734"/>
                  </a:cubicBezTo>
                  <a:cubicBezTo>
                    <a:pt x="60033" y="63404"/>
                    <a:pt x="69341" y="61242"/>
                    <a:pt x="77175" y="56348"/>
                  </a:cubicBezTo>
                  <a:cubicBezTo>
                    <a:pt x="88864" y="65129"/>
                    <a:pt x="101785" y="66719"/>
                    <a:pt x="120761" y="62773"/>
                  </a:cubicBezTo>
                  <a:cubicBezTo>
                    <a:pt x="127143" y="61449"/>
                    <a:pt x="133433" y="59038"/>
                    <a:pt x="139481" y="55929"/>
                  </a:cubicBezTo>
                  <a:cubicBezTo>
                    <a:pt x="142821" y="54217"/>
                    <a:pt x="145966" y="52322"/>
                    <a:pt x="148699" y="50483"/>
                  </a:cubicBezTo>
                  <a:cubicBezTo>
                    <a:pt x="150363" y="49359"/>
                    <a:pt x="151510" y="48515"/>
                    <a:pt x="152190" y="47969"/>
                  </a:cubicBezTo>
                  <a:cubicBezTo>
                    <a:pt x="154431" y="46177"/>
                    <a:pt x="154820" y="42947"/>
                    <a:pt x="153028" y="40706"/>
                  </a:cubicBezTo>
                  <a:cubicBezTo>
                    <a:pt x="151237" y="38460"/>
                    <a:pt x="148007" y="38071"/>
                    <a:pt x="145766" y="39862"/>
                  </a:cubicBezTo>
                  <a:cubicBezTo>
                    <a:pt x="145292" y="40245"/>
                    <a:pt x="144248" y="41004"/>
                    <a:pt x="142833" y="41963"/>
                  </a:cubicBezTo>
                  <a:cubicBezTo>
                    <a:pt x="140429" y="43584"/>
                    <a:pt x="137684" y="45194"/>
                    <a:pt x="134727" y="46712"/>
                  </a:cubicBezTo>
                  <a:cubicBezTo>
                    <a:pt x="129462" y="49414"/>
                    <a:pt x="124052" y="51460"/>
                    <a:pt x="118666" y="52577"/>
                  </a:cubicBezTo>
                  <a:cubicBezTo>
                    <a:pt x="103576" y="55717"/>
                    <a:pt x="93764" y="55346"/>
                    <a:pt x="85135" y="49784"/>
                  </a:cubicBezTo>
                  <a:cubicBezTo>
                    <a:pt x="86338" y="48558"/>
                    <a:pt x="87558" y="47604"/>
                    <a:pt x="88766" y="46153"/>
                  </a:cubicBezTo>
                  <a:cubicBezTo>
                    <a:pt x="95057" y="38587"/>
                    <a:pt x="97298" y="26333"/>
                    <a:pt x="94499" y="16260"/>
                  </a:cubicBezTo>
                  <a:cubicBezTo>
                    <a:pt x="92003" y="7291"/>
                    <a:pt x="85949" y="1304"/>
                    <a:pt x="77594" y="193"/>
                  </a:cubicBezTo>
                  <a:close/>
                  <a:moveTo>
                    <a:pt x="70890" y="10946"/>
                  </a:moveTo>
                  <a:cubicBezTo>
                    <a:pt x="78128" y="9222"/>
                    <a:pt x="82536" y="12209"/>
                    <a:pt x="84437" y="19053"/>
                  </a:cubicBezTo>
                  <a:cubicBezTo>
                    <a:pt x="86356" y="25963"/>
                    <a:pt x="84832" y="34743"/>
                    <a:pt x="80806" y="39583"/>
                  </a:cubicBezTo>
                  <a:cubicBezTo>
                    <a:pt x="79682" y="40937"/>
                    <a:pt x="78565" y="41836"/>
                    <a:pt x="77454" y="42941"/>
                  </a:cubicBezTo>
                  <a:cubicBezTo>
                    <a:pt x="77235" y="42704"/>
                    <a:pt x="76974" y="42625"/>
                    <a:pt x="76756" y="42382"/>
                  </a:cubicBezTo>
                  <a:cubicBezTo>
                    <a:pt x="72809" y="38023"/>
                    <a:pt x="68121" y="29837"/>
                    <a:pt x="66275" y="23243"/>
                  </a:cubicBezTo>
                  <a:cubicBezTo>
                    <a:pt x="64223" y="15889"/>
                    <a:pt x="65443" y="12246"/>
                    <a:pt x="70890" y="1094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18"/>
            <p:cNvSpPr/>
            <p:nvPr/>
          </p:nvSpPr>
          <p:spPr>
            <a:xfrm>
              <a:off x="5465038" y="3130105"/>
              <a:ext cx="241738" cy="102660"/>
            </a:xfrm>
            <a:custGeom>
              <a:avLst/>
              <a:gdLst/>
              <a:ahLst/>
              <a:cxnLst/>
              <a:rect l="l" t="t" r="r" b="b"/>
              <a:pathLst>
                <a:path w="154219" h="65493" extrusionOk="0">
                  <a:moveTo>
                    <a:pt x="115536" y="201"/>
                  </a:moveTo>
                  <a:cubicBezTo>
                    <a:pt x="114655" y="280"/>
                    <a:pt x="111237" y="638"/>
                    <a:pt x="109810" y="759"/>
                  </a:cubicBezTo>
                  <a:cubicBezTo>
                    <a:pt x="94241" y="2089"/>
                    <a:pt x="84823" y="4226"/>
                    <a:pt x="76984" y="9139"/>
                  </a:cubicBezTo>
                  <a:cubicBezTo>
                    <a:pt x="65307" y="401"/>
                    <a:pt x="52337" y="-1227"/>
                    <a:pt x="33397" y="2714"/>
                  </a:cubicBezTo>
                  <a:cubicBezTo>
                    <a:pt x="27015" y="4038"/>
                    <a:pt x="20725" y="6455"/>
                    <a:pt x="14677" y="9558"/>
                  </a:cubicBezTo>
                  <a:cubicBezTo>
                    <a:pt x="11337" y="11276"/>
                    <a:pt x="8331" y="13165"/>
                    <a:pt x="5599" y="15005"/>
                  </a:cubicBezTo>
                  <a:cubicBezTo>
                    <a:pt x="3935" y="16128"/>
                    <a:pt x="2648" y="16972"/>
                    <a:pt x="1968" y="17518"/>
                  </a:cubicBezTo>
                  <a:cubicBezTo>
                    <a:pt x="-279" y="19310"/>
                    <a:pt x="-662" y="22540"/>
                    <a:pt x="1130" y="24787"/>
                  </a:cubicBezTo>
                  <a:cubicBezTo>
                    <a:pt x="2921" y="27027"/>
                    <a:pt x="6291" y="27416"/>
                    <a:pt x="8532" y="25625"/>
                  </a:cubicBezTo>
                  <a:cubicBezTo>
                    <a:pt x="9005" y="25242"/>
                    <a:pt x="9904" y="24483"/>
                    <a:pt x="11325" y="23530"/>
                  </a:cubicBezTo>
                  <a:cubicBezTo>
                    <a:pt x="13730" y="21902"/>
                    <a:pt x="16474" y="20293"/>
                    <a:pt x="19425" y="18775"/>
                  </a:cubicBezTo>
                  <a:cubicBezTo>
                    <a:pt x="24696" y="16073"/>
                    <a:pt x="30106" y="14033"/>
                    <a:pt x="35492" y="12909"/>
                  </a:cubicBezTo>
                  <a:cubicBezTo>
                    <a:pt x="50582" y="9776"/>
                    <a:pt x="60394" y="10147"/>
                    <a:pt x="69017" y="15703"/>
                  </a:cubicBezTo>
                  <a:cubicBezTo>
                    <a:pt x="67821" y="16930"/>
                    <a:pt x="66594" y="17883"/>
                    <a:pt x="65386" y="19334"/>
                  </a:cubicBezTo>
                  <a:cubicBezTo>
                    <a:pt x="59101" y="26900"/>
                    <a:pt x="56860" y="39154"/>
                    <a:pt x="59660" y="49233"/>
                  </a:cubicBezTo>
                  <a:cubicBezTo>
                    <a:pt x="62981" y="61190"/>
                    <a:pt x="72642" y="67833"/>
                    <a:pt x="85643" y="64736"/>
                  </a:cubicBezTo>
                  <a:cubicBezTo>
                    <a:pt x="97866" y="61827"/>
                    <a:pt x="101394" y="51826"/>
                    <a:pt x="97939" y="39451"/>
                  </a:cubicBezTo>
                  <a:cubicBezTo>
                    <a:pt x="95674" y="31357"/>
                    <a:pt x="90288" y="21945"/>
                    <a:pt x="85363" y="16401"/>
                  </a:cubicBezTo>
                  <a:cubicBezTo>
                    <a:pt x="91259" y="13602"/>
                    <a:pt x="98698" y="12114"/>
                    <a:pt x="110648" y="11094"/>
                  </a:cubicBezTo>
                  <a:cubicBezTo>
                    <a:pt x="112063" y="10973"/>
                    <a:pt x="115615" y="10754"/>
                    <a:pt x="116514" y="10675"/>
                  </a:cubicBezTo>
                  <a:cubicBezTo>
                    <a:pt x="124687" y="9946"/>
                    <a:pt x="132095" y="11628"/>
                    <a:pt x="138726" y="15005"/>
                  </a:cubicBezTo>
                  <a:cubicBezTo>
                    <a:pt x="140687" y="16000"/>
                    <a:pt x="142430" y="17027"/>
                    <a:pt x="143899" y="18077"/>
                  </a:cubicBezTo>
                  <a:cubicBezTo>
                    <a:pt x="144737" y="18684"/>
                    <a:pt x="145356" y="19139"/>
                    <a:pt x="145575" y="19334"/>
                  </a:cubicBezTo>
                  <a:cubicBezTo>
                    <a:pt x="147700" y="21265"/>
                    <a:pt x="150912" y="21186"/>
                    <a:pt x="152837" y="19055"/>
                  </a:cubicBezTo>
                  <a:cubicBezTo>
                    <a:pt x="154762" y="16930"/>
                    <a:pt x="154683" y="13578"/>
                    <a:pt x="152558" y="11653"/>
                  </a:cubicBezTo>
                  <a:cubicBezTo>
                    <a:pt x="150821" y="10080"/>
                    <a:pt x="147694" y="7936"/>
                    <a:pt x="143480" y="5787"/>
                  </a:cubicBezTo>
                  <a:cubicBezTo>
                    <a:pt x="135210" y="1573"/>
                    <a:pt x="125810" y="-716"/>
                    <a:pt x="115536" y="201"/>
                  </a:cubicBezTo>
                  <a:close/>
                  <a:moveTo>
                    <a:pt x="76704" y="22552"/>
                  </a:moveTo>
                  <a:cubicBezTo>
                    <a:pt x="76923" y="22783"/>
                    <a:pt x="77178" y="22862"/>
                    <a:pt x="77402" y="23111"/>
                  </a:cubicBezTo>
                  <a:cubicBezTo>
                    <a:pt x="81349" y="27471"/>
                    <a:pt x="86177" y="35656"/>
                    <a:pt x="88017" y="42244"/>
                  </a:cubicBezTo>
                  <a:cubicBezTo>
                    <a:pt x="90075" y="49598"/>
                    <a:pt x="88715" y="53241"/>
                    <a:pt x="83268" y="54540"/>
                  </a:cubicBezTo>
                  <a:cubicBezTo>
                    <a:pt x="76030" y="56265"/>
                    <a:pt x="71622" y="53277"/>
                    <a:pt x="69721" y="46440"/>
                  </a:cubicBezTo>
                  <a:cubicBezTo>
                    <a:pt x="67796" y="39530"/>
                    <a:pt x="69326" y="30744"/>
                    <a:pt x="73352" y="25904"/>
                  </a:cubicBezTo>
                  <a:cubicBezTo>
                    <a:pt x="74476" y="24550"/>
                    <a:pt x="75587" y="23651"/>
                    <a:pt x="76704" y="2255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18"/>
            <p:cNvSpPr/>
            <p:nvPr/>
          </p:nvSpPr>
          <p:spPr>
            <a:xfrm>
              <a:off x="5728486" y="2816731"/>
              <a:ext cx="61073" cy="320762"/>
            </a:xfrm>
            <a:custGeom>
              <a:avLst/>
              <a:gdLst/>
              <a:ahLst/>
              <a:cxnLst/>
              <a:rect l="l" t="t" r="r" b="b"/>
              <a:pathLst>
                <a:path w="38962" h="204633" extrusionOk="0">
                  <a:moveTo>
                    <a:pt x="3889" y="208"/>
                  </a:moveTo>
                  <a:cubicBezTo>
                    <a:pt x="2608" y="566"/>
                    <a:pt x="1381" y="1338"/>
                    <a:pt x="677" y="2582"/>
                  </a:cubicBezTo>
                  <a:cubicBezTo>
                    <a:pt x="-738" y="5084"/>
                    <a:pt x="137" y="8296"/>
                    <a:pt x="2632" y="9711"/>
                  </a:cubicBezTo>
                  <a:cubicBezTo>
                    <a:pt x="3191" y="10027"/>
                    <a:pt x="4387" y="10743"/>
                    <a:pt x="5844" y="11806"/>
                  </a:cubicBezTo>
                  <a:cubicBezTo>
                    <a:pt x="8316" y="13604"/>
                    <a:pt x="10672" y="15674"/>
                    <a:pt x="12967" y="18091"/>
                  </a:cubicBezTo>
                  <a:cubicBezTo>
                    <a:pt x="19252" y="24697"/>
                    <a:pt x="23047" y="32136"/>
                    <a:pt x="23168" y="40303"/>
                  </a:cubicBezTo>
                  <a:cubicBezTo>
                    <a:pt x="23284" y="48440"/>
                    <a:pt x="19889" y="56109"/>
                    <a:pt x="13945" y="62934"/>
                  </a:cubicBezTo>
                  <a:cubicBezTo>
                    <a:pt x="11850" y="65345"/>
                    <a:pt x="9494" y="67397"/>
                    <a:pt x="7241" y="69219"/>
                  </a:cubicBezTo>
                  <a:cubicBezTo>
                    <a:pt x="5917" y="70293"/>
                    <a:pt x="4952" y="70992"/>
                    <a:pt x="4448" y="71313"/>
                  </a:cubicBezTo>
                  <a:cubicBezTo>
                    <a:pt x="525" y="73821"/>
                    <a:pt x="1570" y="79857"/>
                    <a:pt x="6124" y="80816"/>
                  </a:cubicBezTo>
                  <a:cubicBezTo>
                    <a:pt x="6713" y="80938"/>
                    <a:pt x="8012" y="81333"/>
                    <a:pt x="9615" y="81934"/>
                  </a:cubicBezTo>
                  <a:cubicBezTo>
                    <a:pt x="12342" y="82948"/>
                    <a:pt x="15062" y="84351"/>
                    <a:pt x="17576" y="86124"/>
                  </a:cubicBezTo>
                  <a:cubicBezTo>
                    <a:pt x="24365" y="90902"/>
                    <a:pt x="28378" y="97545"/>
                    <a:pt x="28615" y="106799"/>
                  </a:cubicBezTo>
                  <a:cubicBezTo>
                    <a:pt x="28840" y="115683"/>
                    <a:pt x="24711" y="122180"/>
                    <a:pt x="17436" y="127056"/>
                  </a:cubicBezTo>
                  <a:cubicBezTo>
                    <a:pt x="14856" y="128781"/>
                    <a:pt x="12135" y="130196"/>
                    <a:pt x="9336" y="131246"/>
                  </a:cubicBezTo>
                  <a:cubicBezTo>
                    <a:pt x="7678" y="131865"/>
                    <a:pt x="6330" y="132218"/>
                    <a:pt x="5705" y="132363"/>
                  </a:cubicBezTo>
                  <a:cubicBezTo>
                    <a:pt x="865" y="133456"/>
                    <a:pt x="228" y="140057"/>
                    <a:pt x="4727" y="142139"/>
                  </a:cubicBezTo>
                  <a:cubicBezTo>
                    <a:pt x="5177" y="142346"/>
                    <a:pt x="6136" y="142892"/>
                    <a:pt x="7381" y="143676"/>
                  </a:cubicBezTo>
                  <a:cubicBezTo>
                    <a:pt x="9500" y="145018"/>
                    <a:pt x="11552" y="146523"/>
                    <a:pt x="13526" y="148424"/>
                  </a:cubicBezTo>
                  <a:cubicBezTo>
                    <a:pt x="19440" y="154138"/>
                    <a:pt x="22725" y="161006"/>
                    <a:pt x="22191" y="169240"/>
                  </a:cubicBezTo>
                  <a:cubicBezTo>
                    <a:pt x="21535" y="179277"/>
                    <a:pt x="18438" y="186011"/>
                    <a:pt x="13665" y="190195"/>
                  </a:cubicBezTo>
                  <a:cubicBezTo>
                    <a:pt x="11862" y="191779"/>
                    <a:pt x="9846" y="192818"/>
                    <a:pt x="7939" y="193547"/>
                  </a:cubicBezTo>
                  <a:cubicBezTo>
                    <a:pt x="6865" y="193959"/>
                    <a:pt x="6124" y="194208"/>
                    <a:pt x="5844" y="194245"/>
                  </a:cubicBezTo>
                  <a:cubicBezTo>
                    <a:pt x="3003" y="194634"/>
                    <a:pt x="987" y="197269"/>
                    <a:pt x="1375" y="200117"/>
                  </a:cubicBezTo>
                  <a:cubicBezTo>
                    <a:pt x="1764" y="202958"/>
                    <a:pt x="4399" y="204975"/>
                    <a:pt x="7241" y="204586"/>
                  </a:cubicBezTo>
                  <a:cubicBezTo>
                    <a:pt x="10787" y="204100"/>
                    <a:pt x="15718" y="202224"/>
                    <a:pt x="20515" y="198022"/>
                  </a:cubicBezTo>
                  <a:cubicBezTo>
                    <a:pt x="27395" y="191974"/>
                    <a:pt x="31700" y="182677"/>
                    <a:pt x="32526" y="169938"/>
                  </a:cubicBezTo>
                  <a:cubicBezTo>
                    <a:pt x="33279" y="158340"/>
                    <a:pt x="28737" y="148697"/>
                    <a:pt x="20794" y="141022"/>
                  </a:cubicBezTo>
                  <a:cubicBezTo>
                    <a:pt x="19440" y="139717"/>
                    <a:pt x="18468" y="139395"/>
                    <a:pt x="17157" y="138369"/>
                  </a:cubicBezTo>
                  <a:cubicBezTo>
                    <a:pt x="19312" y="137361"/>
                    <a:pt x="21025" y="137239"/>
                    <a:pt x="23308" y="135715"/>
                  </a:cubicBezTo>
                  <a:cubicBezTo>
                    <a:pt x="33315" y="129011"/>
                    <a:pt x="39278" y="119326"/>
                    <a:pt x="38950" y="106520"/>
                  </a:cubicBezTo>
                  <a:cubicBezTo>
                    <a:pt x="38628" y="93750"/>
                    <a:pt x="32914" y="84162"/>
                    <a:pt x="23587" y="77598"/>
                  </a:cubicBezTo>
                  <a:cubicBezTo>
                    <a:pt x="20988" y="75776"/>
                    <a:pt x="19021" y="75479"/>
                    <a:pt x="16598" y="74386"/>
                  </a:cubicBezTo>
                  <a:cubicBezTo>
                    <a:pt x="18402" y="72771"/>
                    <a:pt x="19853" y="71975"/>
                    <a:pt x="21772" y="69777"/>
                  </a:cubicBezTo>
                  <a:cubicBezTo>
                    <a:pt x="29253" y="61179"/>
                    <a:pt x="33667" y="51190"/>
                    <a:pt x="33503" y="40163"/>
                  </a:cubicBezTo>
                  <a:cubicBezTo>
                    <a:pt x="33339" y="29051"/>
                    <a:pt x="28445" y="19311"/>
                    <a:pt x="20515" y="10968"/>
                  </a:cubicBezTo>
                  <a:cubicBezTo>
                    <a:pt x="15772" y="5983"/>
                    <a:pt x="11103" y="2497"/>
                    <a:pt x="7800" y="627"/>
                  </a:cubicBezTo>
                  <a:cubicBezTo>
                    <a:pt x="6549" y="-77"/>
                    <a:pt x="5170" y="-144"/>
                    <a:pt x="3889" y="20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18"/>
            <p:cNvSpPr/>
            <p:nvPr/>
          </p:nvSpPr>
          <p:spPr>
            <a:xfrm>
              <a:off x="5377598" y="2823555"/>
              <a:ext cx="61302" cy="320841"/>
            </a:xfrm>
            <a:custGeom>
              <a:avLst/>
              <a:gdLst/>
              <a:ahLst/>
              <a:cxnLst/>
              <a:rect l="l" t="t" r="r" b="b"/>
              <a:pathLst>
                <a:path w="39108" h="204683" extrusionOk="0">
                  <a:moveTo>
                    <a:pt x="31867" y="48"/>
                  </a:moveTo>
                  <a:cubicBezTo>
                    <a:pt x="28315" y="534"/>
                    <a:pt x="23384" y="2410"/>
                    <a:pt x="18594" y="6618"/>
                  </a:cubicBezTo>
                  <a:cubicBezTo>
                    <a:pt x="11708" y="12660"/>
                    <a:pt x="7409" y="21963"/>
                    <a:pt x="6577" y="34696"/>
                  </a:cubicBezTo>
                  <a:cubicBezTo>
                    <a:pt x="5824" y="46294"/>
                    <a:pt x="10366" y="55937"/>
                    <a:pt x="18314" y="63612"/>
                  </a:cubicBezTo>
                  <a:cubicBezTo>
                    <a:pt x="19662" y="64917"/>
                    <a:pt x="20634" y="65239"/>
                    <a:pt x="21945" y="66265"/>
                  </a:cubicBezTo>
                  <a:cubicBezTo>
                    <a:pt x="19790" y="67273"/>
                    <a:pt x="18077" y="67395"/>
                    <a:pt x="15800" y="68919"/>
                  </a:cubicBezTo>
                  <a:cubicBezTo>
                    <a:pt x="5787" y="75623"/>
                    <a:pt x="-315" y="85314"/>
                    <a:pt x="13" y="98114"/>
                  </a:cubicBezTo>
                  <a:cubicBezTo>
                    <a:pt x="340" y="110890"/>
                    <a:pt x="6194" y="120472"/>
                    <a:pt x="15521" y="127036"/>
                  </a:cubicBezTo>
                  <a:cubicBezTo>
                    <a:pt x="18114" y="128857"/>
                    <a:pt x="20087" y="129155"/>
                    <a:pt x="22504" y="130248"/>
                  </a:cubicBezTo>
                  <a:cubicBezTo>
                    <a:pt x="20701" y="131863"/>
                    <a:pt x="19249" y="132659"/>
                    <a:pt x="17337" y="134857"/>
                  </a:cubicBezTo>
                  <a:cubicBezTo>
                    <a:pt x="9850" y="143455"/>
                    <a:pt x="5301" y="153444"/>
                    <a:pt x="5459" y="164471"/>
                  </a:cubicBezTo>
                  <a:cubicBezTo>
                    <a:pt x="5623" y="175589"/>
                    <a:pt x="10663" y="185329"/>
                    <a:pt x="18594" y="193672"/>
                  </a:cubicBezTo>
                  <a:cubicBezTo>
                    <a:pt x="23336" y="198651"/>
                    <a:pt x="28005" y="202136"/>
                    <a:pt x="31309" y="204007"/>
                  </a:cubicBezTo>
                  <a:cubicBezTo>
                    <a:pt x="33804" y="205422"/>
                    <a:pt x="37017" y="204547"/>
                    <a:pt x="38431" y="202052"/>
                  </a:cubicBezTo>
                  <a:cubicBezTo>
                    <a:pt x="39846" y="199556"/>
                    <a:pt x="38972" y="196338"/>
                    <a:pt x="36476" y="194929"/>
                  </a:cubicBezTo>
                  <a:cubicBezTo>
                    <a:pt x="35917" y="194607"/>
                    <a:pt x="34721" y="193891"/>
                    <a:pt x="33264" y="192828"/>
                  </a:cubicBezTo>
                  <a:cubicBezTo>
                    <a:pt x="30793" y="191031"/>
                    <a:pt x="28297" y="188960"/>
                    <a:pt x="25996" y="186543"/>
                  </a:cubicBezTo>
                  <a:cubicBezTo>
                    <a:pt x="19717" y="179936"/>
                    <a:pt x="16061" y="172498"/>
                    <a:pt x="15940" y="164331"/>
                  </a:cubicBezTo>
                  <a:cubicBezTo>
                    <a:pt x="15819" y="156194"/>
                    <a:pt x="19213" y="148531"/>
                    <a:pt x="25158" y="141700"/>
                  </a:cubicBezTo>
                  <a:cubicBezTo>
                    <a:pt x="27258" y="139295"/>
                    <a:pt x="29614" y="137237"/>
                    <a:pt x="31867" y="135415"/>
                  </a:cubicBezTo>
                  <a:cubicBezTo>
                    <a:pt x="33191" y="134341"/>
                    <a:pt x="34157" y="133642"/>
                    <a:pt x="34661" y="133320"/>
                  </a:cubicBezTo>
                  <a:cubicBezTo>
                    <a:pt x="38577" y="130813"/>
                    <a:pt x="37399" y="124777"/>
                    <a:pt x="32845" y="123824"/>
                  </a:cubicBezTo>
                  <a:cubicBezTo>
                    <a:pt x="32256" y="123696"/>
                    <a:pt x="31096" y="123307"/>
                    <a:pt x="29487" y="122706"/>
                  </a:cubicBezTo>
                  <a:cubicBezTo>
                    <a:pt x="26767" y="121686"/>
                    <a:pt x="24046" y="120283"/>
                    <a:pt x="21526" y="118510"/>
                  </a:cubicBezTo>
                  <a:cubicBezTo>
                    <a:pt x="14738" y="113738"/>
                    <a:pt x="10730" y="107089"/>
                    <a:pt x="10493" y="97834"/>
                  </a:cubicBezTo>
                  <a:cubicBezTo>
                    <a:pt x="10262" y="88957"/>
                    <a:pt x="14398" y="82454"/>
                    <a:pt x="21666" y="77584"/>
                  </a:cubicBezTo>
                  <a:cubicBezTo>
                    <a:pt x="24247" y="75853"/>
                    <a:pt x="26967" y="74439"/>
                    <a:pt x="29766" y="73388"/>
                  </a:cubicBezTo>
                  <a:cubicBezTo>
                    <a:pt x="31424" y="72769"/>
                    <a:pt x="32638" y="72416"/>
                    <a:pt x="33264" y="72271"/>
                  </a:cubicBezTo>
                  <a:cubicBezTo>
                    <a:pt x="38097" y="71178"/>
                    <a:pt x="38881" y="64577"/>
                    <a:pt x="34381" y="62494"/>
                  </a:cubicBezTo>
                  <a:cubicBezTo>
                    <a:pt x="33932" y="62288"/>
                    <a:pt x="32966" y="61742"/>
                    <a:pt x="31728" y="60958"/>
                  </a:cubicBezTo>
                  <a:cubicBezTo>
                    <a:pt x="29602" y="59616"/>
                    <a:pt x="27550" y="58117"/>
                    <a:pt x="25577" y="56210"/>
                  </a:cubicBezTo>
                  <a:cubicBezTo>
                    <a:pt x="19668" y="50496"/>
                    <a:pt x="16383" y="43628"/>
                    <a:pt x="16918" y="35394"/>
                  </a:cubicBezTo>
                  <a:cubicBezTo>
                    <a:pt x="17573" y="25357"/>
                    <a:pt x="20670" y="18629"/>
                    <a:pt x="25437" y="14439"/>
                  </a:cubicBezTo>
                  <a:cubicBezTo>
                    <a:pt x="27240" y="12854"/>
                    <a:pt x="29262" y="11816"/>
                    <a:pt x="31169" y="11087"/>
                  </a:cubicBezTo>
                  <a:cubicBezTo>
                    <a:pt x="32244" y="10674"/>
                    <a:pt x="32985" y="10426"/>
                    <a:pt x="33264" y="10389"/>
                  </a:cubicBezTo>
                  <a:cubicBezTo>
                    <a:pt x="36106" y="10000"/>
                    <a:pt x="37982" y="7365"/>
                    <a:pt x="37593" y="4523"/>
                  </a:cubicBezTo>
                  <a:cubicBezTo>
                    <a:pt x="37205" y="1675"/>
                    <a:pt x="34709" y="-340"/>
                    <a:pt x="31867" y="4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86" name="Google Shape;1486;p18"/>
            <p:cNvGrpSpPr/>
            <p:nvPr/>
          </p:nvGrpSpPr>
          <p:grpSpPr>
            <a:xfrm>
              <a:off x="5794036" y="1842906"/>
              <a:ext cx="556942" cy="564331"/>
              <a:chOff x="1369928" y="3032266"/>
              <a:chExt cx="355057" cy="359767"/>
            </a:xfrm>
          </p:grpSpPr>
          <p:sp>
            <p:nvSpPr>
              <p:cNvPr id="1487" name="Google Shape;1487;p18"/>
              <p:cNvSpPr/>
              <p:nvPr/>
            </p:nvSpPr>
            <p:spPr>
              <a:xfrm>
                <a:off x="1437244" y="3103586"/>
                <a:ext cx="24325" cy="24325"/>
              </a:xfrm>
              <a:custGeom>
                <a:avLst/>
                <a:gdLst/>
                <a:ahLst/>
                <a:cxnLst/>
                <a:rect l="l" t="t" r="r" b="b"/>
                <a:pathLst>
                  <a:path w="24325" h="24325" extrusionOk="0">
                    <a:moveTo>
                      <a:pt x="0" y="12163"/>
                    </a:moveTo>
                    <a:cubicBezTo>
                      <a:pt x="0" y="5441"/>
                      <a:pt x="5447" y="0"/>
                      <a:pt x="12163" y="0"/>
                    </a:cubicBezTo>
                    <a:cubicBezTo>
                      <a:pt x="18885" y="0"/>
                      <a:pt x="24325" y="5441"/>
                      <a:pt x="24325" y="12163"/>
                    </a:cubicBezTo>
                    <a:cubicBezTo>
                      <a:pt x="24325" y="18878"/>
                      <a:pt x="18885"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8"/>
              <p:cNvSpPr/>
              <p:nvPr/>
            </p:nvSpPr>
            <p:spPr>
              <a:xfrm>
                <a:off x="1528200" y="3032266"/>
                <a:ext cx="33947" cy="67357"/>
              </a:xfrm>
              <a:custGeom>
                <a:avLst/>
                <a:gdLst/>
                <a:ahLst/>
                <a:cxnLst/>
                <a:rect l="l" t="t" r="r" b="b"/>
                <a:pathLst>
                  <a:path w="33947" h="67357" extrusionOk="0">
                    <a:moveTo>
                      <a:pt x="16540" y="7"/>
                    </a:moveTo>
                    <a:cubicBezTo>
                      <a:pt x="46482" y="-824"/>
                      <a:pt x="31714" y="67876"/>
                      <a:pt x="17299" y="67354"/>
                    </a:cubicBezTo>
                    <a:cubicBezTo>
                      <a:pt x="1602" y="66783"/>
                      <a:pt x="-11793" y="797"/>
                      <a:pt x="16540" y="7"/>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18"/>
              <p:cNvSpPr/>
              <p:nvPr/>
            </p:nvSpPr>
            <p:spPr>
              <a:xfrm>
                <a:off x="1528200" y="3324677"/>
                <a:ext cx="33947" cy="67356"/>
              </a:xfrm>
              <a:custGeom>
                <a:avLst/>
                <a:gdLst/>
                <a:ahLst/>
                <a:cxnLst/>
                <a:rect l="l" t="t" r="r" b="b"/>
                <a:pathLst>
                  <a:path w="33947" h="67356" extrusionOk="0">
                    <a:moveTo>
                      <a:pt x="16540" y="67350"/>
                    </a:moveTo>
                    <a:cubicBezTo>
                      <a:pt x="46482" y="68175"/>
                      <a:pt x="31714" y="-519"/>
                      <a:pt x="17299" y="3"/>
                    </a:cubicBezTo>
                    <a:cubicBezTo>
                      <a:pt x="1602" y="574"/>
                      <a:pt x="-11793" y="66560"/>
                      <a:pt x="16540" y="6735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18"/>
              <p:cNvSpPr/>
              <p:nvPr/>
            </p:nvSpPr>
            <p:spPr>
              <a:xfrm>
                <a:off x="1657696" y="3192208"/>
                <a:ext cx="67289" cy="34145"/>
              </a:xfrm>
              <a:custGeom>
                <a:avLst/>
                <a:gdLst/>
                <a:ahLst/>
                <a:cxnLst/>
                <a:rect l="l" t="t" r="r" b="b"/>
                <a:pathLst>
                  <a:path w="67289" h="34145" extrusionOk="0">
                    <a:moveTo>
                      <a:pt x="67278" y="15850"/>
                    </a:moveTo>
                    <a:cubicBezTo>
                      <a:pt x="66215" y="-14086"/>
                      <a:pt x="-1411" y="4987"/>
                      <a:pt x="22" y="19341"/>
                    </a:cubicBezTo>
                    <a:cubicBezTo>
                      <a:pt x="1583" y="34971"/>
                      <a:pt x="68280" y="44170"/>
                      <a:pt x="67278" y="1585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18"/>
              <p:cNvSpPr/>
              <p:nvPr/>
            </p:nvSpPr>
            <p:spPr>
              <a:xfrm>
                <a:off x="1369928" y="3192208"/>
                <a:ext cx="67295" cy="34145"/>
              </a:xfrm>
              <a:custGeom>
                <a:avLst/>
                <a:gdLst/>
                <a:ahLst/>
                <a:cxnLst/>
                <a:rect l="l" t="t" r="r" b="b"/>
                <a:pathLst>
                  <a:path w="67295" h="34145" extrusionOk="0">
                    <a:moveTo>
                      <a:pt x="11" y="15850"/>
                    </a:moveTo>
                    <a:cubicBezTo>
                      <a:pt x="1074" y="-14086"/>
                      <a:pt x="68706" y="4987"/>
                      <a:pt x="67273" y="19341"/>
                    </a:cubicBezTo>
                    <a:cubicBezTo>
                      <a:pt x="65712" y="34971"/>
                      <a:pt x="-991" y="44170"/>
                      <a:pt x="11" y="1585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18"/>
              <p:cNvSpPr/>
              <p:nvPr/>
            </p:nvSpPr>
            <p:spPr>
              <a:xfrm>
                <a:off x="1630157" y="3103586"/>
                <a:ext cx="24325" cy="24325"/>
              </a:xfrm>
              <a:custGeom>
                <a:avLst/>
                <a:gdLst/>
                <a:ahLst/>
                <a:cxnLst/>
                <a:rect l="l" t="t" r="r" b="b"/>
                <a:pathLst>
                  <a:path w="24325" h="24325" extrusionOk="0">
                    <a:moveTo>
                      <a:pt x="0" y="12163"/>
                    </a:moveTo>
                    <a:cubicBezTo>
                      <a:pt x="0" y="5441"/>
                      <a:pt x="5447" y="0"/>
                      <a:pt x="12163" y="0"/>
                    </a:cubicBezTo>
                    <a:cubicBezTo>
                      <a:pt x="18878" y="0"/>
                      <a:pt x="24325" y="5441"/>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18"/>
              <p:cNvSpPr/>
              <p:nvPr/>
            </p:nvSpPr>
            <p:spPr>
              <a:xfrm>
                <a:off x="1630157" y="3304909"/>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18"/>
              <p:cNvSpPr/>
              <p:nvPr/>
            </p:nvSpPr>
            <p:spPr>
              <a:xfrm>
                <a:off x="1437244" y="3304909"/>
                <a:ext cx="24325" cy="24325"/>
              </a:xfrm>
              <a:custGeom>
                <a:avLst/>
                <a:gdLst/>
                <a:ahLst/>
                <a:cxnLst/>
                <a:rect l="l" t="t" r="r" b="b"/>
                <a:pathLst>
                  <a:path w="24325" h="24325" extrusionOk="0">
                    <a:moveTo>
                      <a:pt x="0" y="12163"/>
                    </a:moveTo>
                    <a:cubicBezTo>
                      <a:pt x="0" y="5447"/>
                      <a:pt x="5447" y="0"/>
                      <a:pt x="12163" y="0"/>
                    </a:cubicBezTo>
                    <a:cubicBezTo>
                      <a:pt x="18885" y="0"/>
                      <a:pt x="24325" y="5447"/>
                      <a:pt x="24325" y="12163"/>
                    </a:cubicBezTo>
                    <a:cubicBezTo>
                      <a:pt x="24325" y="18878"/>
                      <a:pt x="18885"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95" name="Google Shape;1495;p18"/>
            <p:cNvGrpSpPr/>
            <p:nvPr/>
          </p:nvGrpSpPr>
          <p:grpSpPr>
            <a:xfrm>
              <a:off x="5950217" y="2006889"/>
              <a:ext cx="256951" cy="256951"/>
              <a:chOff x="1358588" y="1589871"/>
              <a:chExt cx="256951" cy="256951"/>
            </a:xfrm>
          </p:grpSpPr>
          <p:grpSp>
            <p:nvGrpSpPr>
              <p:cNvPr id="1496" name="Google Shape;1496;p18"/>
              <p:cNvGrpSpPr/>
              <p:nvPr/>
            </p:nvGrpSpPr>
            <p:grpSpPr>
              <a:xfrm>
                <a:off x="1358588" y="1589871"/>
                <a:ext cx="256951" cy="256951"/>
                <a:chOff x="3025916" y="1405541"/>
                <a:chExt cx="163809" cy="163809"/>
              </a:xfrm>
            </p:grpSpPr>
            <p:sp>
              <p:nvSpPr>
                <p:cNvPr id="1497" name="Google Shape;1497;p1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98" name="Google Shape;1498;p18"/>
                <p:cNvGrpSpPr/>
                <p:nvPr/>
              </p:nvGrpSpPr>
              <p:grpSpPr>
                <a:xfrm>
                  <a:off x="3026226" y="1406561"/>
                  <a:ext cx="163311" cy="161896"/>
                  <a:chOff x="3026226" y="1406561"/>
                  <a:chExt cx="163311" cy="161896"/>
                </a:xfrm>
              </p:grpSpPr>
              <p:sp>
                <p:nvSpPr>
                  <p:cNvPr id="1499" name="Google Shape;1499;p1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1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1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1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1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1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1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1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7" name="Google Shape;1507;p1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8" name="Google Shape;1508;p18"/>
              <p:cNvSpPr/>
              <p:nvPr/>
            </p:nvSpPr>
            <p:spPr>
              <a:xfrm>
                <a:off x="1359347" y="1590586"/>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509" name="Google Shape;1509;p18"/>
            <p:cNvGrpSpPr/>
            <p:nvPr/>
          </p:nvGrpSpPr>
          <p:grpSpPr>
            <a:xfrm>
              <a:off x="5207545" y="2763909"/>
              <a:ext cx="49304" cy="641348"/>
              <a:chOff x="786401" y="5764448"/>
              <a:chExt cx="49304" cy="641348"/>
            </a:xfrm>
          </p:grpSpPr>
          <p:sp>
            <p:nvSpPr>
              <p:cNvPr id="1510" name="Google Shape;1510;p18"/>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1" name="Google Shape;1511;p18"/>
              <p:cNvGrpSpPr/>
              <p:nvPr/>
            </p:nvGrpSpPr>
            <p:grpSpPr>
              <a:xfrm>
                <a:off x="789380" y="5804517"/>
                <a:ext cx="46242" cy="586606"/>
                <a:chOff x="1020856" y="3642832"/>
                <a:chExt cx="29480" cy="373968"/>
              </a:xfrm>
            </p:grpSpPr>
            <p:sp>
              <p:nvSpPr>
                <p:cNvPr id="1512" name="Google Shape;1512;p18"/>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18"/>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18"/>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18"/>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18"/>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18"/>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18"/>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9" name="Google Shape;1519;p18"/>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1520" name="Google Shape;1520;p18"/>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521" name="Google Shape;1521;p18"/>
            <p:cNvGrpSpPr/>
            <p:nvPr/>
          </p:nvGrpSpPr>
          <p:grpSpPr>
            <a:xfrm>
              <a:off x="6909049" y="2763909"/>
              <a:ext cx="49304" cy="641348"/>
              <a:chOff x="786401" y="5764448"/>
              <a:chExt cx="49304" cy="641348"/>
            </a:xfrm>
          </p:grpSpPr>
          <p:sp>
            <p:nvSpPr>
              <p:cNvPr id="1522" name="Google Shape;1522;p18"/>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23" name="Google Shape;1523;p18"/>
              <p:cNvGrpSpPr/>
              <p:nvPr/>
            </p:nvGrpSpPr>
            <p:grpSpPr>
              <a:xfrm>
                <a:off x="789380" y="5804517"/>
                <a:ext cx="46242" cy="586606"/>
                <a:chOff x="1020856" y="3642832"/>
                <a:chExt cx="29480" cy="373968"/>
              </a:xfrm>
            </p:grpSpPr>
            <p:sp>
              <p:nvSpPr>
                <p:cNvPr id="1524" name="Google Shape;1524;p18"/>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18"/>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18"/>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18"/>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18"/>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8"/>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18"/>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1" name="Google Shape;1531;p18"/>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1532" name="Google Shape;1532;p18"/>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533" name="Google Shape;1533;p18"/>
            <p:cNvGrpSpPr/>
            <p:nvPr/>
          </p:nvGrpSpPr>
          <p:grpSpPr>
            <a:xfrm>
              <a:off x="5868061" y="2637496"/>
              <a:ext cx="410316" cy="773754"/>
              <a:chOff x="1417121" y="3538825"/>
              <a:chExt cx="261581" cy="493277"/>
            </a:xfrm>
          </p:grpSpPr>
          <p:sp>
            <p:nvSpPr>
              <p:cNvPr id="1534" name="Google Shape;1534;p18"/>
              <p:cNvSpPr/>
              <p:nvPr/>
            </p:nvSpPr>
            <p:spPr>
              <a:xfrm>
                <a:off x="1417121" y="3538825"/>
                <a:ext cx="261581" cy="493277"/>
              </a:xfrm>
              <a:custGeom>
                <a:avLst/>
                <a:gdLst/>
                <a:ahLst/>
                <a:cxnLst/>
                <a:rect l="l" t="t" r="r" b="b"/>
                <a:pathLst>
                  <a:path w="261581" h="493277" extrusionOk="0">
                    <a:moveTo>
                      <a:pt x="130600" y="9"/>
                    </a:moveTo>
                    <a:cubicBezTo>
                      <a:pt x="65342" y="623"/>
                      <a:pt x="29061" y="30291"/>
                      <a:pt x="12836" y="93047"/>
                    </a:cubicBezTo>
                    <a:cubicBezTo>
                      <a:pt x="382" y="141248"/>
                      <a:pt x="-1088" y="187646"/>
                      <a:pt x="546" y="347575"/>
                    </a:cubicBezTo>
                    <a:cubicBezTo>
                      <a:pt x="1201" y="411570"/>
                      <a:pt x="1341" y="448628"/>
                      <a:pt x="965" y="493138"/>
                    </a:cubicBezTo>
                    <a:lnTo>
                      <a:pt x="30439" y="493277"/>
                    </a:lnTo>
                    <a:cubicBezTo>
                      <a:pt x="30822" y="448537"/>
                      <a:pt x="30676" y="411461"/>
                      <a:pt x="30020" y="347296"/>
                    </a:cubicBezTo>
                    <a:cubicBezTo>
                      <a:pt x="28423" y="190925"/>
                      <a:pt x="29838" y="144934"/>
                      <a:pt x="41339" y="100449"/>
                    </a:cubicBezTo>
                    <a:cubicBezTo>
                      <a:pt x="54278" y="50390"/>
                      <a:pt x="79223" y="30109"/>
                      <a:pt x="130879" y="29623"/>
                    </a:cubicBezTo>
                    <a:cubicBezTo>
                      <a:pt x="182748" y="29137"/>
                      <a:pt x="208257" y="50220"/>
                      <a:pt x="221124" y="101566"/>
                    </a:cubicBezTo>
                    <a:cubicBezTo>
                      <a:pt x="232345" y="146355"/>
                      <a:pt x="233402" y="191040"/>
                      <a:pt x="230767" y="343239"/>
                    </a:cubicBezTo>
                    <a:cubicBezTo>
                      <a:pt x="229631" y="408607"/>
                      <a:pt x="229309" y="447438"/>
                      <a:pt x="229649" y="493277"/>
                    </a:cubicBezTo>
                    <a:lnTo>
                      <a:pt x="259124" y="493138"/>
                    </a:lnTo>
                    <a:cubicBezTo>
                      <a:pt x="258790" y="447602"/>
                      <a:pt x="259251" y="408940"/>
                      <a:pt x="260381" y="343804"/>
                    </a:cubicBezTo>
                    <a:cubicBezTo>
                      <a:pt x="263077" y="188077"/>
                      <a:pt x="261917" y="142942"/>
                      <a:pt x="249760" y="94444"/>
                    </a:cubicBezTo>
                    <a:cubicBezTo>
                      <a:pt x="233681" y="30261"/>
                      <a:pt x="196550" y="-610"/>
                      <a:pt x="130600" y="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35" name="Google Shape;1535;p18"/>
              <p:cNvGrpSpPr/>
              <p:nvPr/>
            </p:nvGrpSpPr>
            <p:grpSpPr>
              <a:xfrm>
                <a:off x="1417315" y="3539740"/>
                <a:ext cx="261240" cy="492289"/>
                <a:chOff x="1417315" y="3539740"/>
                <a:chExt cx="261240" cy="492289"/>
              </a:xfrm>
            </p:grpSpPr>
            <p:sp>
              <p:nvSpPr>
                <p:cNvPr id="1536" name="Google Shape;1536;p18"/>
                <p:cNvSpPr/>
                <p:nvPr/>
              </p:nvSpPr>
              <p:spPr>
                <a:xfrm>
                  <a:off x="1427237" y="3610710"/>
                  <a:ext cx="42043" cy="35200"/>
                </a:xfrm>
                <a:custGeom>
                  <a:avLst/>
                  <a:gdLst/>
                  <a:ahLst/>
                  <a:cxnLst/>
                  <a:rect l="l" t="t" r="r" b="b"/>
                  <a:pathLst>
                    <a:path w="42043" h="35200" extrusionOk="0">
                      <a:moveTo>
                        <a:pt x="42044" y="0"/>
                      </a:moveTo>
                      <a:lnTo>
                        <a:pt x="5586" y="12569"/>
                      </a:lnTo>
                      <a:cubicBezTo>
                        <a:pt x="4700" y="15472"/>
                        <a:pt x="3583" y="18035"/>
                        <a:pt x="2793" y="21089"/>
                      </a:cubicBezTo>
                      <a:cubicBezTo>
                        <a:pt x="1627" y="25594"/>
                        <a:pt x="978" y="30634"/>
                        <a:pt x="0" y="35200"/>
                      </a:cubicBezTo>
                      <a:lnTo>
                        <a:pt x="32966" y="23888"/>
                      </a:lnTo>
                      <a:cubicBezTo>
                        <a:pt x="32972" y="23870"/>
                        <a:pt x="33100" y="23900"/>
                        <a:pt x="33106" y="23888"/>
                      </a:cubicBezTo>
                      <a:cubicBezTo>
                        <a:pt x="35680" y="14956"/>
                        <a:pt x="38504" y="6947"/>
                        <a:pt x="4204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8"/>
                <p:cNvSpPr/>
                <p:nvPr/>
              </p:nvSpPr>
              <p:spPr>
                <a:xfrm>
                  <a:off x="1449862" y="3568521"/>
                  <a:ext cx="53228" cy="23888"/>
                </a:xfrm>
                <a:custGeom>
                  <a:avLst/>
                  <a:gdLst/>
                  <a:ahLst/>
                  <a:cxnLst/>
                  <a:rect l="l" t="t" r="r" b="b"/>
                  <a:pathLst>
                    <a:path w="53228" h="23888" extrusionOk="0">
                      <a:moveTo>
                        <a:pt x="13972" y="0"/>
                      </a:moveTo>
                      <a:cubicBezTo>
                        <a:pt x="8780" y="5046"/>
                        <a:pt x="4196" y="10784"/>
                        <a:pt x="0" y="17178"/>
                      </a:cubicBezTo>
                      <a:lnTo>
                        <a:pt x="31715" y="23888"/>
                      </a:lnTo>
                      <a:cubicBezTo>
                        <a:pt x="37775" y="17306"/>
                        <a:pt x="44873" y="12133"/>
                        <a:pt x="53229" y="8380"/>
                      </a:cubicBezTo>
                      <a:lnTo>
                        <a:pt x="13972"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18"/>
                <p:cNvSpPr/>
                <p:nvPr/>
              </p:nvSpPr>
              <p:spPr>
                <a:xfrm>
                  <a:off x="1498063" y="3541002"/>
                  <a:ext cx="57971" cy="29334"/>
                </a:xfrm>
                <a:custGeom>
                  <a:avLst/>
                  <a:gdLst/>
                  <a:ahLst/>
                  <a:cxnLst/>
                  <a:rect l="l" t="t" r="r" b="b"/>
                  <a:pathLst>
                    <a:path w="57971" h="29334" extrusionOk="0">
                      <a:moveTo>
                        <a:pt x="23609" y="0"/>
                      </a:moveTo>
                      <a:cubicBezTo>
                        <a:pt x="23159" y="67"/>
                        <a:pt x="22795" y="201"/>
                        <a:pt x="22346" y="279"/>
                      </a:cubicBezTo>
                      <a:cubicBezTo>
                        <a:pt x="14470" y="1609"/>
                        <a:pt x="7117" y="3528"/>
                        <a:pt x="279" y="6005"/>
                      </a:cubicBezTo>
                      <a:cubicBezTo>
                        <a:pt x="182" y="6036"/>
                        <a:pt x="91" y="6109"/>
                        <a:pt x="0" y="6145"/>
                      </a:cubicBezTo>
                      <a:lnTo>
                        <a:pt x="28497" y="29335"/>
                      </a:lnTo>
                      <a:cubicBezTo>
                        <a:pt x="35140" y="28321"/>
                        <a:pt x="42190" y="27452"/>
                        <a:pt x="50011" y="27379"/>
                      </a:cubicBezTo>
                      <a:cubicBezTo>
                        <a:pt x="52852" y="27349"/>
                        <a:pt x="55287" y="27695"/>
                        <a:pt x="57971" y="27798"/>
                      </a:cubicBezTo>
                      <a:lnTo>
                        <a:pt x="2360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18"/>
                <p:cNvSpPr/>
                <p:nvPr/>
              </p:nvSpPr>
              <p:spPr>
                <a:xfrm>
                  <a:off x="1566648" y="3539740"/>
                  <a:ext cx="23608" cy="35623"/>
                </a:xfrm>
                <a:custGeom>
                  <a:avLst/>
                  <a:gdLst/>
                  <a:ahLst/>
                  <a:cxnLst/>
                  <a:rect l="l" t="t" r="r" b="b"/>
                  <a:pathLst>
                    <a:path w="23608" h="35623" extrusionOk="0">
                      <a:moveTo>
                        <a:pt x="0" y="4"/>
                      </a:moveTo>
                      <a:lnTo>
                        <a:pt x="3218" y="30317"/>
                      </a:lnTo>
                      <a:cubicBezTo>
                        <a:pt x="10705" y="31391"/>
                        <a:pt x="17458" y="33183"/>
                        <a:pt x="23609" y="35624"/>
                      </a:cubicBezTo>
                      <a:lnTo>
                        <a:pt x="20117" y="3496"/>
                      </a:lnTo>
                      <a:cubicBezTo>
                        <a:pt x="19723" y="3393"/>
                        <a:pt x="19261" y="3307"/>
                        <a:pt x="18860" y="3217"/>
                      </a:cubicBezTo>
                      <a:cubicBezTo>
                        <a:pt x="12976" y="1808"/>
                        <a:pt x="6825" y="642"/>
                        <a:pt x="279" y="4"/>
                      </a:cubicBezTo>
                      <a:cubicBezTo>
                        <a:pt x="194" y="-8"/>
                        <a:pt x="91" y="10"/>
                        <a:pt x="0" y="4"/>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18"/>
                <p:cNvSpPr/>
                <p:nvPr/>
              </p:nvSpPr>
              <p:spPr>
                <a:xfrm>
                  <a:off x="1615122" y="3555387"/>
                  <a:ext cx="20256" cy="70826"/>
                </a:xfrm>
                <a:custGeom>
                  <a:avLst/>
                  <a:gdLst/>
                  <a:ahLst/>
                  <a:cxnLst/>
                  <a:rect l="l" t="t" r="r" b="b"/>
                  <a:pathLst>
                    <a:path w="20256" h="70826" extrusionOk="0">
                      <a:moveTo>
                        <a:pt x="984" y="0"/>
                      </a:moveTo>
                      <a:lnTo>
                        <a:pt x="0" y="36882"/>
                      </a:lnTo>
                      <a:cubicBezTo>
                        <a:pt x="7869" y="45553"/>
                        <a:pt x="14069" y="56799"/>
                        <a:pt x="18860" y="70826"/>
                      </a:cubicBezTo>
                      <a:lnTo>
                        <a:pt x="20257" y="15788"/>
                      </a:lnTo>
                      <a:cubicBezTo>
                        <a:pt x="14488" y="9642"/>
                        <a:pt x="8119" y="4360"/>
                        <a:pt x="98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18"/>
                <p:cNvSpPr/>
                <p:nvPr/>
              </p:nvSpPr>
              <p:spPr>
                <a:xfrm>
                  <a:off x="1418711" y="3663095"/>
                  <a:ext cx="35206" cy="51965"/>
                </a:xfrm>
                <a:custGeom>
                  <a:avLst/>
                  <a:gdLst/>
                  <a:ahLst/>
                  <a:cxnLst/>
                  <a:rect l="l" t="t" r="r" b="b"/>
                  <a:pathLst>
                    <a:path w="35206" h="51965" extrusionOk="0">
                      <a:moveTo>
                        <a:pt x="35206" y="0"/>
                      </a:moveTo>
                      <a:lnTo>
                        <a:pt x="2235" y="25424"/>
                      </a:lnTo>
                      <a:cubicBezTo>
                        <a:pt x="1439" y="33901"/>
                        <a:pt x="504" y="41692"/>
                        <a:pt x="0" y="51966"/>
                      </a:cubicBezTo>
                      <a:lnTo>
                        <a:pt x="31715" y="27519"/>
                      </a:lnTo>
                      <a:cubicBezTo>
                        <a:pt x="32638" y="17804"/>
                        <a:pt x="33810" y="8076"/>
                        <a:pt x="3520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18"/>
                <p:cNvSpPr/>
                <p:nvPr/>
              </p:nvSpPr>
              <p:spPr>
                <a:xfrm>
                  <a:off x="1647955" y="3816897"/>
                  <a:ext cx="30312" cy="49591"/>
                </a:xfrm>
                <a:custGeom>
                  <a:avLst/>
                  <a:gdLst/>
                  <a:ahLst/>
                  <a:cxnLst/>
                  <a:rect l="l" t="t" r="r" b="b"/>
                  <a:pathLst>
                    <a:path w="30312" h="49591" extrusionOk="0">
                      <a:moveTo>
                        <a:pt x="30312" y="0"/>
                      </a:moveTo>
                      <a:lnTo>
                        <a:pt x="140" y="24307"/>
                      </a:lnTo>
                      <a:cubicBezTo>
                        <a:pt x="12" y="34254"/>
                        <a:pt x="176" y="38443"/>
                        <a:pt x="0" y="49592"/>
                      </a:cubicBezTo>
                      <a:lnTo>
                        <a:pt x="30033" y="25424"/>
                      </a:lnTo>
                      <a:cubicBezTo>
                        <a:pt x="30154" y="16705"/>
                        <a:pt x="30233" y="7918"/>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18"/>
                <p:cNvSpPr/>
                <p:nvPr/>
              </p:nvSpPr>
              <p:spPr>
                <a:xfrm>
                  <a:off x="1647675" y="3871663"/>
                  <a:ext cx="30033" cy="49172"/>
                </a:xfrm>
                <a:custGeom>
                  <a:avLst/>
                  <a:gdLst/>
                  <a:ahLst/>
                  <a:cxnLst/>
                  <a:rect l="l" t="t" r="r" b="b"/>
                  <a:pathLst>
                    <a:path w="30033" h="49172" extrusionOk="0">
                      <a:moveTo>
                        <a:pt x="30033" y="0"/>
                      </a:moveTo>
                      <a:lnTo>
                        <a:pt x="140" y="23888"/>
                      </a:lnTo>
                      <a:cubicBezTo>
                        <a:pt x="-30" y="34138"/>
                        <a:pt x="122" y="40089"/>
                        <a:pt x="0" y="49172"/>
                      </a:cubicBezTo>
                      <a:lnTo>
                        <a:pt x="29754" y="25285"/>
                      </a:lnTo>
                      <a:cubicBezTo>
                        <a:pt x="29851" y="19467"/>
                        <a:pt x="29784" y="17166"/>
                        <a:pt x="29893" y="10894"/>
                      </a:cubicBezTo>
                      <a:cubicBezTo>
                        <a:pt x="29966" y="6558"/>
                        <a:pt x="29966" y="4165"/>
                        <a:pt x="3003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18"/>
                <p:cNvSpPr/>
                <p:nvPr/>
              </p:nvSpPr>
              <p:spPr>
                <a:xfrm>
                  <a:off x="1647256" y="3934662"/>
                  <a:ext cx="29893" cy="49172"/>
                </a:xfrm>
                <a:custGeom>
                  <a:avLst/>
                  <a:gdLst/>
                  <a:ahLst/>
                  <a:cxnLst/>
                  <a:rect l="l" t="t" r="r" b="b"/>
                  <a:pathLst>
                    <a:path w="29893" h="49172" extrusionOk="0">
                      <a:moveTo>
                        <a:pt x="29893" y="0"/>
                      </a:moveTo>
                      <a:lnTo>
                        <a:pt x="140" y="23888"/>
                      </a:lnTo>
                      <a:cubicBezTo>
                        <a:pt x="79" y="31812"/>
                        <a:pt x="18" y="41625"/>
                        <a:pt x="0" y="49172"/>
                      </a:cubicBezTo>
                      <a:lnTo>
                        <a:pt x="29614" y="25285"/>
                      </a:lnTo>
                      <a:cubicBezTo>
                        <a:pt x="29645" y="21884"/>
                        <a:pt x="29717" y="18041"/>
                        <a:pt x="29754" y="14391"/>
                      </a:cubicBezTo>
                      <a:cubicBezTo>
                        <a:pt x="29802" y="9746"/>
                        <a:pt x="29833" y="4888"/>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18"/>
                <p:cNvSpPr/>
                <p:nvPr/>
              </p:nvSpPr>
              <p:spPr>
                <a:xfrm>
                  <a:off x="1646834" y="3996549"/>
                  <a:ext cx="29757" cy="35479"/>
                </a:xfrm>
                <a:custGeom>
                  <a:avLst/>
                  <a:gdLst/>
                  <a:ahLst/>
                  <a:cxnLst/>
                  <a:rect l="l" t="t" r="r" b="b"/>
                  <a:pathLst>
                    <a:path w="29757" h="35479" extrusionOk="0">
                      <a:moveTo>
                        <a:pt x="29757" y="0"/>
                      </a:moveTo>
                      <a:lnTo>
                        <a:pt x="143" y="23748"/>
                      </a:lnTo>
                      <a:cubicBezTo>
                        <a:pt x="161" y="27264"/>
                        <a:pt x="-27" y="31898"/>
                        <a:pt x="3" y="35480"/>
                      </a:cubicBezTo>
                      <a:lnTo>
                        <a:pt x="16908" y="35340"/>
                      </a:lnTo>
                      <a:lnTo>
                        <a:pt x="17048" y="35340"/>
                      </a:lnTo>
                      <a:lnTo>
                        <a:pt x="29617" y="25424"/>
                      </a:lnTo>
                      <a:cubicBezTo>
                        <a:pt x="29581" y="17804"/>
                        <a:pt x="29751" y="7518"/>
                        <a:pt x="2975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18"/>
                <p:cNvSpPr/>
                <p:nvPr/>
              </p:nvSpPr>
              <p:spPr>
                <a:xfrm>
                  <a:off x="1418151" y="4006186"/>
                  <a:ext cx="29488" cy="25843"/>
                </a:xfrm>
                <a:custGeom>
                  <a:avLst/>
                  <a:gdLst/>
                  <a:ahLst/>
                  <a:cxnLst/>
                  <a:rect l="l" t="t" r="r" b="b"/>
                  <a:pathLst>
                    <a:path w="29488" h="25843" extrusionOk="0">
                      <a:moveTo>
                        <a:pt x="29337" y="0"/>
                      </a:moveTo>
                      <a:lnTo>
                        <a:pt x="2" y="23609"/>
                      </a:lnTo>
                      <a:cubicBezTo>
                        <a:pt x="-4" y="24246"/>
                        <a:pt x="8" y="25066"/>
                        <a:pt x="2" y="25703"/>
                      </a:cubicBezTo>
                      <a:lnTo>
                        <a:pt x="28638" y="25843"/>
                      </a:lnTo>
                      <a:lnTo>
                        <a:pt x="29476" y="25145"/>
                      </a:lnTo>
                      <a:cubicBezTo>
                        <a:pt x="29543" y="17451"/>
                        <a:pt x="29306" y="7426"/>
                        <a:pt x="2933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18"/>
                <p:cNvSpPr/>
                <p:nvPr/>
              </p:nvSpPr>
              <p:spPr>
                <a:xfrm>
                  <a:off x="1648094" y="3768284"/>
                  <a:ext cx="30461" cy="47496"/>
                </a:xfrm>
                <a:custGeom>
                  <a:avLst/>
                  <a:gdLst/>
                  <a:ahLst/>
                  <a:cxnLst/>
                  <a:rect l="l" t="t" r="r" b="b"/>
                  <a:pathLst>
                    <a:path w="30461" h="47496" extrusionOk="0">
                      <a:moveTo>
                        <a:pt x="30313" y="0"/>
                      </a:moveTo>
                      <a:lnTo>
                        <a:pt x="0" y="22771"/>
                      </a:lnTo>
                      <a:cubicBezTo>
                        <a:pt x="-6" y="30452"/>
                        <a:pt x="67" y="38862"/>
                        <a:pt x="0" y="47497"/>
                      </a:cubicBezTo>
                      <a:lnTo>
                        <a:pt x="30452" y="24586"/>
                      </a:lnTo>
                      <a:cubicBezTo>
                        <a:pt x="30501" y="15466"/>
                        <a:pt x="30349" y="8046"/>
                        <a:pt x="3031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18"/>
                <p:cNvSpPr/>
                <p:nvPr/>
              </p:nvSpPr>
              <p:spPr>
                <a:xfrm>
                  <a:off x="1418013" y="3942209"/>
                  <a:ext cx="29353" cy="46519"/>
                </a:xfrm>
                <a:custGeom>
                  <a:avLst/>
                  <a:gdLst/>
                  <a:ahLst/>
                  <a:cxnLst/>
                  <a:rect l="l" t="t" r="r" b="b"/>
                  <a:pathLst>
                    <a:path w="29353" h="46519" extrusionOk="0">
                      <a:moveTo>
                        <a:pt x="29335" y="0"/>
                      </a:moveTo>
                      <a:lnTo>
                        <a:pt x="0" y="22066"/>
                      </a:lnTo>
                      <a:cubicBezTo>
                        <a:pt x="18" y="29626"/>
                        <a:pt x="12" y="39275"/>
                        <a:pt x="0" y="46519"/>
                      </a:cubicBezTo>
                      <a:lnTo>
                        <a:pt x="29335" y="24447"/>
                      </a:lnTo>
                      <a:cubicBezTo>
                        <a:pt x="29323" y="16935"/>
                        <a:pt x="29383" y="8112"/>
                        <a:pt x="2933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18"/>
                <p:cNvSpPr/>
                <p:nvPr/>
              </p:nvSpPr>
              <p:spPr>
                <a:xfrm>
                  <a:off x="1645301" y="3661559"/>
                  <a:ext cx="29753" cy="44005"/>
                </a:xfrm>
                <a:custGeom>
                  <a:avLst/>
                  <a:gdLst/>
                  <a:ahLst/>
                  <a:cxnLst/>
                  <a:rect l="l" t="t" r="r" b="b"/>
                  <a:pathLst>
                    <a:path w="29753" h="44005" extrusionOk="0">
                      <a:moveTo>
                        <a:pt x="27100" y="0"/>
                      </a:moveTo>
                      <a:lnTo>
                        <a:pt x="0" y="20536"/>
                      </a:lnTo>
                      <a:cubicBezTo>
                        <a:pt x="771" y="27470"/>
                        <a:pt x="1312" y="35802"/>
                        <a:pt x="1816" y="44005"/>
                      </a:cubicBezTo>
                      <a:lnTo>
                        <a:pt x="29754" y="22631"/>
                      </a:lnTo>
                      <a:cubicBezTo>
                        <a:pt x="29013" y="15253"/>
                        <a:pt x="28260" y="7590"/>
                        <a:pt x="27240" y="978"/>
                      </a:cubicBezTo>
                      <a:cubicBezTo>
                        <a:pt x="27185" y="644"/>
                        <a:pt x="27155" y="328"/>
                        <a:pt x="2710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18"/>
                <p:cNvSpPr/>
                <p:nvPr/>
              </p:nvSpPr>
              <p:spPr>
                <a:xfrm>
                  <a:off x="1417594" y="3832964"/>
                  <a:ext cx="29897" cy="47357"/>
                </a:xfrm>
                <a:custGeom>
                  <a:avLst/>
                  <a:gdLst/>
                  <a:ahLst/>
                  <a:cxnLst/>
                  <a:rect l="l" t="t" r="r" b="b"/>
                  <a:pathLst>
                    <a:path w="29897" h="47357" extrusionOk="0">
                      <a:moveTo>
                        <a:pt x="29893" y="0"/>
                      </a:moveTo>
                      <a:lnTo>
                        <a:pt x="0" y="22771"/>
                      </a:lnTo>
                      <a:cubicBezTo>
                        <a:pt x="67" y="31539"/>
                        <a:pt x="49" y="37775"/>
                        <a:pt x="140" y="47357"/>
                      </a:cubicBezTo>
                      <a:lnTo>
                        <a:pt x="29754" y="24726"/>
                      </a:lnTo>
                      <a:cubicBezTo>
                        <a:pt x="29681" y="14385"/>
                        <a:pt x="29930" y="9254"/>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8"/>
                <p:cNvSpPr/>
                <p:nvPr/>
              </p:nvSpPr>
              <p:spPr>
                <a:xfrm>
                  <a:off x="1417734" y="3888003"/>
                  <a:ext cx="29509" cy="46658"/>
                </a:xfrm>
                <a:custGeom>
                  <a:avLst/>
                  <a:gdLst/>
                  <a:ahLst/>
                  <a:cxnLst/>
                  <a:rect l="l" t="t" r="r" b="b"/>
                  <a:pathLst>
                    <a:path w="29509" h="46658" extrusionOk="0">
                      <a:moveTo>
                        <a:pt x="29474" y="0"/>
                      </a:moveTo>
                      <a:lnTo>
                        <a:pt x="140" y="22212"/>
                      </a:lnTo>
                      <a:lnTo>
                        <a:pt x="0" y="22212"/>
                      </a:lnTo>
                      <a:cubicBezTo>
                        <a:pt x="85" y="31630"/>
                        <a:pt x="85" y="38279"/>
                        <a:pt x="140" y="46659"/>
                      </a:cubicBezTo>
                      <a:lnTo>
                        <a:pt x="29474" y="24586"/>
                      </a:lnTo>
                      <a:cubicBezTo>
                        <a:pt x="29395" y="15247"/>
                        <a:pt x="29584" y="10687"/>
                        <a:pt x="294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18"/>
                <p:cNvSpPr/>
                <p:nvPr/>
              </p:nvSpPr>
              <p:spPr>
                <a:xfrm>
                  <a:off x="1648083" y="3714782"/>
                  <a:ext cx="29904" cy="46798"/>
                </a:xfrm>
                <a:custGeom>
                  <a:avLst/>
                  <a:gdLst/>
                  <a:ahLst/>
                  <a:cxnLst/>
                  <a:rect l="l" t="t" r="r" b="b"/>
                  <a:pathLst>
                    <a:path w="29904" h="46798" extrusionOk="0">
                      <a:moveTo>
                        <a:pt x="29346" y="0"/>
                      </a:moveTo>
                      <a:lnTo>
                        <a:pt x="151" y="22072"/>
                      </a:lnTo>
                      <a:cubicBezTo>
                        <a:pt x="303" y="27993"/>
                        <a:pt x="-68" y="40131"/>
                        <a:pt x="11" y="46798"/>
                      </a:cubicBezTo>
                      <a:lnTo>
                        <a:pt x="29905" y="24307"/>
                      </a:lnTo>
                      <a:cubicBezTo>
                        <a:pt x="29735" y="16407"/>
                        <a:pt x="29650" y="6862"/>
                        <a:pt x="2934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18"/>
                <p:cNvSpPr/>
                <p:nvPr/>
              </p:nvSpPr>
              <p:spPr>
                <a:xfrm>
                  <a:off x="1635519" y="3612247"/>
                  <a:ext cx="31156" cy="40088"/>
                </a:xfrm>
                <a:custGeom>
                  <a:avLst/>
                  <a:gdLst/>
                  <a:ahLst/>
                  <a:cxnLst/>
                  <a:rect l="l" t="t" r="r" b="b"/>
                  <a:pathLst>
                    <a:path w="31156" h="40088" extrusionOk="0">
                      <a:moveTo>
                        <a:pt x="24726" y="0"/>
                      </a:moveTo>
                      <a:lnTo>
                        <a:pt x="0" y="19133"/>
                      </a:lnTo>
                      <a:cubicBezTo>
                        <a:pt x="917" y="22140"/>
                        <a:pt x="1986" y="24835"/>
                        <a:pt x="2793" y="28078"/>
                      </a:cubicBezTo>
                      <a:cubicBezTo>
                        <a:pt x="3752" y="31885"/>
                        <a:pt x="4220" y="36221"/>
                        <a:pt x="5034" y="40089"/>
                      </a:cubicBezTo>
                      <a:lnTo>
                        <a:pt x="31156" y="19832"/>
                      </a:lnTo>
                      <a:cubicBezTo>
                        <a:pt x="29347" y="12788"/>
                        <a:pt x="27058" y="6236"/>
                        <a:pt x="2472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8"/>
                <p:cNvSpPr/>
                <p:nvPr/>
              </p:nvSpPr>
              <p:spPr>
                <a:xfrm>
                  <a:off x="1417315" y="3777368"/>
                  <a:ext cx="30312" cy="48474"/>
                </a:xfrm>
                <a:custGeom>
                  <a:avLst/>
                  <a:gdLst/>
                  <a:ahLst/>
                  <a:cxnLst/>
                  <a:rect l="l" t="t" r="r" b="b"/>
                  <a:pathLst>
                    <a:path w="30312" h="48474" extrusionOk="0">
                      <a:moveTo>
                        <a:pt x="30312" y="0"/>
                      </a:moveTo>
                      <a:lnTo>
                        <a:pt x="0" y="23609"/>
                      </a:lnTo>
                      <a:cubicBezTo>
                        <a:pt x="0" y="30841"/>
                        <a:pt x="109" y="40525"/>
                        <a:pt x="140" y="48474"/>
                      </a:cubicBezTo>
                      <a:lnTo>
                        <a:pt x="30173" y="25005"/>
                      </a:lnTo>
                      <a:cubicBezTo>
                        <a:pt x="30203" y="16875"/>
                        <a:pt x="30227" y="7226"/>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18"/>
                <p:cNvSpPr/>
                <p:nvPr/>
              </p:nvSpPr>
              <p:spPr>
                <a:xfrm>
                  <a:off x="1417455" y="3721904"/>
                  <a:ext cx="30452" cy="49172"/>
                </a:xfrm>
                <a:custGeom>
                  <a:avLst/>
                  <a:gdLst/>
                  <a:ahLst/>
                  <a:cxnLst/>
                  <a:rect l="l" t="t" r="r" b="b"/>
                  <a:pathLst>
                    <a:path w="30452" h="49172" extrusionOk="0">
                      <a:moveTo>
                        <a:pt x="30452" y="0"/>
                      </a:moveTo>
                      <a:lnTo>
                        <a:pt x="559" y="23748"/>
                      </a:lnTo>
                      <a:cubicBezTo>
                        <a:pt x="370" y="31903"/>
                        <a:pt x="91" y="39761"/>
                        <a:pt x="0" y="49173"/>
                      </a:cubicBezTo>
                      <a:lnTo>
                        <a:pt x="30312" y="25145"/>
                      </a:lnTo>
                      <a:cubicBezTo>
                        <a:pt x="30482" y="18848"/>
                        <a:pt x="30215" y="5599"/>
                        <a:pt x="3045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556" name="Google Shape;1556;p18"/>
            <p:cNvSpPr/>
            <p:nvPr/>
          </p:nvSpPr>
          <p:spPr>
            <a:xfrm>
              <a:off x="5869273" y="2635556"/>
              <a:ext cx="410324" cy="773641"/>
            </a:xfrm>
            <a:custGeom>
              <a:avLst/>
              <a:gdLst/>
              <a:ahLst/>
              <a:cxnLst/>
              <a:rect l="l" t="t" r="r" b="b"/>
              <a:pathLst>
                <a:path w="410324" h="773641" extrusionOk="0">
                  <a:moveTo>
                    <a:pt x="204863" y="14"/>
                  </a:moveTo>
                  <a:cubicBezTo>
                    <a:pt x="308314" y="-957"/>
                    <a:pt x="366558" y="47468"/>
                    <a:pt x="391780" y="148148"/>
                  </a:cubicBezTo>
                  <a:cubicBezTo>
                    <a:pt x="410850" y="224223"/>
                    <a:pt x="412670" y="295023"/>
                    <a:pt x="408441" y="539301"/>
                  </a:cubicBezTo>
                  <a:cubicBezTo>
                    <a:pt x="406668" y="641475"/>
                    <a:pt x="405945" y="702121"/>
                    <a:pt x="406469" y="773550"/>
                  </a:cubicBezTo>
                  <a:lnTo>
                    <a:pt x="388254" y="773636"/>
                  </a:lnTo>
                  <a:lnTo>
                    <a:pt x="388350" y="684716"/>
                  </a:lnTo>
                  <a:cubicBezTo>
                    <a:pt x="388655" y="647854"/>
                    <a:pt x="389222" y="607149"/>
                    <a:pt x="390026" y="556062"/>
                  </a:cubicBezTo>
                  <a:cubicBezTo>
                    <a:pt x="393864" y="311784"/>
                    <a:pt x="392212" y="240984"/>
                    <a:pt x="374907" y="164909"/>
                  </a:cubicBezTo>
                  <a:cubicBezTo>
                    <a:pt x="352019" y="64229"/>
                    <a:pt x="299164" y="15804"/>
                    <a:pt x="205286" y="16775"/>
                  </a:cubicBezTo>
                  <a:cubicBezTo>
                    <a:pt x="112393" y="17739"/>
                    <a:pt x="60748" y="64277"/>
                    <a:pt x="37652" y="162717"/>
                  </a:cubicBezTo>
                  <a:cubicBezTo>
                    <a:pt x="19924" y="238327"/>
                    <a:pt x="17831" y="311108"/>
                    <a:pt x="20157" y="561977"/>
                  </a:cubicBezTo>
                  <a:cubicBezTo>
                    <a:pt x="20623" y="612169"/>
                    <a:pt x="20906" y="651798"/>
                    <a:pt x="21006" y="687606"/>
                  </a:cubicBezTo>
                  <a:lnTo>
                    <a:pt x="20795" y="773641"/>
                  </a:lnTo>
                  <a:lnTo>
                    <a:pt x="1514" y="773550"/>
                  </a:lnTo>
                  <a:cubicBezTo>
                    <a:pt x="2104" y="703731"/>
                    <a:pt x="1884" y="645600"/>
                    <a:pt x="857" y="545216"/>
                  </a:cubicBezTo>
                  <a:cubicBezTo>
                    <a:pt x="-1707" y="294347"/>
                    <a:pt x="599" y="221566"/>
                    <a:pt x="20135" y="145956"/>
                  </a:cubicBezTo>
                  <a:cubicBezTo>
                    <a:pt x="45586" y="47516"/>
                    <a:pt x="102497" y="978"/>
                    <a:pt x="204863" y="14"/>
                  </a:cubicBezTo>
                  <a:close/>
                </a:path>
              </a:pathLst>
            </a:custGeom>
            <a:solidFill>
              <a:srgbClr val="0C0C0C">
                <a:alpha val="901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18"/>
            <p:cNvSpPr/>
            <p:nvPr/>
          </p:nvSpPr>
          <p:spPr>
            <a:xfrm>
              <a:off x="5905247" y="2675043"/>
              <a:ext cx="338250" cy="739277"/>
            </a:xfrm>
            <a:custGeom>
              <a:avLst/>
              <a:gdLst/>
              <a:ahLst/>
              <a:cxnLst/>
              <a:rect l="l" t="t" r="r" b="b"/>
              <a:pathLst>
                <a:path w="338250" h="739277" extrusionOk="0">
                  <a:moveTo>
                    <a:pt x="168878" y="14"/>
                  </a:moveTo>
                  <a:cubicBezTo>
                    <a:pt x="254158" y="-915"/>
                    <a:pt x="302172" y="45362"/>
                    <a:pt x="322963" y="141573"/>
                  </a:cubicBezTo>
                  <a:cubicBezTo>
                    <a:pt x="338684" y="214271"/>
                    <a:pt x="340184" y="281929"/>
                    <a:pt x="336697" y="515365"/>
                  </a:cubicBezTo>
                  <a:cubicBezTo>
                    <a:pt x="335236" y="613004"/>
                    <a:pt x="334640" y="670959"/>
                    <a:pt x="335072" y="739218"/>
                  </a:cubicBezTo>
                  <a:lnTo>
                    <a:pt x="324197" y="739277"/>
                  </a:lnTo>
                  <a:lnTo>
                    <a:pt x="324205" y="633237"/>
                  </a:lnTo>
                  <a:cubicBezTo>
                    <a:pt x="324488" y="596204"/>
                    <a:pt x="325059" y="555341"/>
                    <a:pt x="325950" y="504072"/>
                  </a:cubicBezTo>
                  <a:cubicBezTo>
                    <a:pt x="330084" y="265329"/>
                    <a:pt x="328426" y="195235"/>
                    <a:pt x="310824" y="124977"/>
                  </a:cubicBezTo>
                  <a:cubicBezTo>
                    <a:pt x="290641" y="44435"/>
                    <a:pt x="250627" y="11363"/>
                    <a:pt x="169263" y="12126"/>
                  </a:cubicBezTo>
                  <a:cubicBezTo>
                    <a:pt x="88234" y="12888"/>
                    <a:pt x="49105" y="44701"/>
                    <a:pt x="28809" y="123225"/>
                  </a:cubicBezTo>
                  <a:cubicBezTo>
                    <a:pt x="10768" y="193006"/>
                    <a:pt x="8548" y="265148"/>
                    <a:pt x="11053" y="510436"/>
                  </a:cubicBezTo>
                  <a:cubicBezTo>
                    <a:pt x="11568" y="560762"/>
                    <a:pt x="11882" y="600464"/>
                    <a:pt x="11993" y="636358"/>
                  </a:cubicBezTo>
                  <a:lnTo>
                    <a:pt x="11711" y="739275"/>
                  </a:lnTo>
                  <a:lnTo>
                    <a:pt x="1248" y="739218"/>
                  </a:lnTo>
                  <a:cubicBezTo>
                    <a:pt x="1734" y="672497"/>
                    <a:pt x="1553" y="616947"/>
                    <a:pt x="706" y="521018"/>
                  </a:cubicBezTo>
                  <a:cubicBezTo>
                    <a:pt x="-1407" y="281283"/>
                    <a:pt x="494" y="211732"/>
                    <a:pt x="16598" y="139478"/>
                  </a:cubicBezTo>
                  <a:cubicBezTo>
                    <a:pt x="37579" y="45407"/>
                    <a:pt x="84493" y="934"/>
                    <a:pt x="168878" y="14"/>
                  </a:cubicBezTo>
                  <a:close/>
                </a:path>
              </a:pathLst>
            </a:custGeom>
            <a:solidFill>
              <a:srgbClr val="0C0C0C">
                <a:alpha val="901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18"/>
            <p:cNvSpPr/>
            <p:nvPr/>
          </p:nvSpPr>
          <p:spPr>
            <a:xfrm>
              <a:off x="5121495" y="3334522"/>
              <a:ext cx="1864076" cy="182477"/>
            </a:xfrm>
            <a:custGeom>
              <a:avLst/>
              <a:gdLst/>
              <a:ahLst/>
              <a:cxnLst/>
              <a:rect l="l" t="t" r="r" b="b"/>
              <a:pathLst>
                <a:path w="1189203" h="116413" extrusionOk="0">
                  <a:moveTo>
                    <a:pt x="1033629" y="613"/>
                  </a:moveTo>
                  <a:cubicBezTo>
                    <a:pt x="918179" y="-3486"/>
                    <a:pt x="802801" y="14148"/>
                    <a:pt x="686944" y="18829"/>
                  </a:cubicBezTo>
                  <a:cubicBezTo>
                    <a:pt x="559434" y="23985"/>
                    <a:pt x="432106" y="7419"/>
                    <a:pt x="304584" y="8968"/>
                  </a:cubicBezTo>
                  <a:cubicBezTo>
                    <a:pt x="263670" y="9460"/>
                    <a:pt x="223266" y="12885"/>
                    <a:pt x="182570" y="16935"/>
                  </a:cubicBezTo>
                  <a:cubicBezTo>
                    <a:pt x="140404" y="21130"/>
                    <a:pt x="97255" y="25673"/>
                    <a:pt x="55248" y="17882"/>
                  </a:cubicBezTo>
                  <a:cubicBezTo>
                    <a:pt x="29818" y="13188"/>
                    <a:pt x="5487" y="30032"/>
                    <a:pt x="787" y="55457"/>
                  </a:cubicBezTo>
                  <a:cubicBezTo>
                    <a:pt x="-3913" y="80881"/>
                    <a:pt x="12931" y="105218"/>
                    <a:pt x="38355" y="109912"/>
                  </a:cubicBezTo>
                  <a:cubicBezTo>
                    <a:pt x="101026" y="121461"/>
                    <a:pt x="164013" y="112499"/>
                    <a:pt x="226787" y="106876"/>
                  </a:cubicBezTo>
                  <a:cubicBezTo>
                    <a:pt x="247779" y="105000"/>
                    <a:pt x="268710" y="103901"/>
                    <a:pt x="289786" y="103463"/>
                  </a:cubicBezTo>
                  <a:cubicBezTo>
                    <a:pt x="423490" y="100694"/>
                    <a:pt x="556629" y="120065"/>
                    <a:pt x="690362" y="115796"/>
                  </a:cubicBezTo>
                  <a:cubicBezTo>
                    <a:pt x="756361" y="113689"/>
                    <a:pt x="822238" y="107422"/>
                    <a:pt x="888085" y="102704"/>
                  </a:cubicBezTo>
                  <a:cubicBezTo>
                    <a:pt x="968790" y="96923"/>
                    <a:pt x="1050437" y="94640"/>
                    <a:pt x="1130214" y="110295"/>
                  </a:cubicBezTo>
                  <a:cubicBezTo>
                    <a:pt x="1157016" y="115517"/>
                    <a:pt x="1183054" y="98010"/>
                    <a:pt x="1188282" y="71208"/>
                  </a:cubicBezTo>
                  <a:cubicBezTo>
                    <a:pt x="1193504" y="44399"/>
                    <a:pt x="1175998" y="18556"/>
                    <a:pt x="1149189" y="13328"/>
                  </a:cubicBezTo>
                  <a:cubicBezTo>
                    <a:pt x="1110704" y="5877"/>
                    <a:pt x="1072109" y="1985"/>
                    <a:pt x="1033629" y="613"/>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59" name="Google Shape;1559;p18"/>
            <p:cNvGrpSpPr/>
            <p:nvPr/>
          </p:nvGrpSpPr>
          <p:grpSpPr>
            <a:xfrm>
              <a:off x="5401548" y="1933222"/>
              <a:ext cx="193859" cy="38156"/>
              <a:chOff x="1142882" y="3089838"/>
              <a:chExt cx="123587" cy="24325"/>
            </a:xfrm>
          </p:grpSpPr>
          <p:sp>
            <p:nvSpPr>
              <p:cNvPr id="1560" name="Google Shape;1560;p18"/>
              <p:cNvSpPr/>
              <p:nvPr/>
            </p:nvSpPr>
            <p:spPr>
              <a:xfrm>
                <a:off x="1142882" y="3089838"/>
                <a:ext cx="24325" cy="24325"/>
              </a:xfrm>
              <a:custGeom>
                <a:avLst/>
                <a:gdLst/>
                <a:ahLst/>
                <a:cxnLst/>
                <a:rect l="l" t="t" r="r" b="b"/>
                <a:pathLst>
                  <a:path w="24325" h="24325" extrusionOk="0">
                    <a:moveTo>
                      <a:pt x="0" y="12163"/>
                    </a:moveTo>
                    <a:cubicBezTo>
                      <a:pt x="0" y="5447"/>
                      <a:pt x="5447" y="0"/>
                      <a:pt x="12163" y="0"/>
                    </a:cubicBezTo>
                    <a:cubicBezTo>
                      <a:pt x="18885" y="0"/>
                      <a:pt x="24325" y="5447"/>
                      <a:pt x="24325" y="12163"/>
                    </a:cubicBezTo>
                    <a:cubicBezTo>
                      <a:pt x="24325" y="18878"/>
                      <a:pt x="18885"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8"/>
              <p:cNvSpPr/>
              <p:nvPr/>
            </p:nvSpPr>
            <p:spPr>
              <a:xfrm>
                <a:off x="1192516" y="3089838"/>
                <a:ext cx="24325" cy="24325"/>
              </a:xfrm>
              <a:custGeom>
                <a:avLst/>
                <a:gdLst/>
                <a:ahLst/>
                <a:cxnLst/>
                <a:rect l="l" t="t" r="r" b="b"/>
                <a:pathLst>
                  <a:path w="24325" h="24325" extrusionOk="0">
                    <a:moveTo>
                      <a:pt x="0" y="12163"/>
                    </a:moveTo>
                    <a:cubicBezTo>
                      <a:pt x="0" y="5447"/>
                      <a:pt x="5447" y="0"/>
                      <a:pt x="12163" y="0"/>
                    </a:cubicBezTo>
                    <a:cubicBezTo>
                      <a:pt x="18878" y="0"/>
                      <a:pt x="24325" y="5447"/>
                      <a:pt x="24325" y="12163"/>
                    </a:cubicBezTo>
                    <a:cubicBezTo>
                      <a:pt x="24325" y="18878"/>
                      <a:pt x="18878" y="24325"/>
                      <a:pt x="12163" y="24325"/>
                    </a:cubicBezTo>
                    <a:cubicBezTo>
                      <a:pt x="5447"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18"/>
              <p:cNvSpPr/>
              <p:nvPr/>
            </p:nvSpPr>
            <p:spPr>
              <a:xfrm>
                <a:off x="1242150" y="3089838"/>
                <a:ext cx="24319" cy="24325"/>
              </a:xfrm>
              <a:custGeom>
                <a:avLst/>
                <a:gdLst/>
                <a:ahLst/>
                <a:cxnLst/>
                <a:rect l="l" t="t" r="r" b="b"/>
                <a:pathLst>
                  <a:path w="24319" h="24325" extrusionOk="0">
                    <a:moveTo>
                      <a:pt x="0" y="12163"/>
                    </a:moveTo>
                    <a:cubicBezTo>
                      <a:pt x="0" y="5447"/>
                      <a:pt x="5441" y="0"/>
                      <a:pt x="12157" y="0"/>
                    </a:cubicBezTo>
                    <a:cubicBezTo>
                      <a:pt x="18878" y="0"/>
                      <a:pt x="24319" y="5447"/>
                      <a:pt x="24319" y="12163"/>
                    </a:cubicBezTo>
                    <a:cubicBezTo>
                      <a:pt x="24319" y="18878"/>
                      <a:pt x="18878" y="24325"/>
                      <a:pt x="12157" y="24325"/>
                    </a:cubicBezTo>
                    <a:cubicBezTo>
                      <a:pt x="5441"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63" name="Google Shape;1563;p18"/>
            <p:cNvSpPr/>
            <p:nvPr/>
          </p:nvSpPr>
          <p:spPr>
            <a:xfrm>
              <a:off x="5313432" y="1744030"/>
              <a:ext cx="450248" cy="177080"/>
            </a:xfrm>
            <a:custGeom>
              <a:avLst/>
              <a:gdLst/>
              <a:ahLst/>
              <a:cxnLst/>
              <a:rect l="l" t="t" r="r" b="b"/>
              <a:pathLst>
                <a:path w="260259" h="112970" extrusionOk="0">
                  <a:moveTo>
                    <a:pt x="95125" y="120"/>
                  </a:moveTo>
                  <a:cubicBezTo>
                    <a:pt x="69494" y="-967"/>
                    <a:pt x="45800" y="5276"/>
                    <a:pt x="22453" y="20231"/>
                  </a:cubicBezTo>
                  <a:cubicBezTo>
                    <a:pt x="-421" y="35157"/>
                    <a:pt x="-6888" y="65864"/>
                    <a:pt x="8031" y="88738"/>
                  </a:cubicBezTo>
                  <a:cubicBezTo>
                    <a:pt x="22951" y="111612"/>
                    <a:pt x="53658" y="118079"/>
                    <a:pt x="76532" y="103159"/>
                  </a:cubicBezTo>
                  <a:cubicBezTo>
                    <a:pt x="88567" y="95035"/>
                    <a:pt x="99011" y="97943"/>
                    <a:pt x="113153" y="101259"/>
                  </a:cubicBezTo>
                  <a:cubicBezTo>
                    <a:pt x="122577" y="103469"/>
                    <a:pt x="131977" y="105995"/>
                    <a:pt x="141431" y="108090"/>
                  </a:cubicBezTo>
                  <a:cubicBezTo>
                    <a:pt x="174221" y="115364"/>
                    <a:pt x="203847" y="115777"/>
                    <a:pt x="234409" y="100500"/>
                  </a:cubicBezTo>
                  <a:cubicBezTo>
                    <a:pt x="257519" y="88908"/>
                    <a:pt x="266877" y="60806"/>
                    <a:pt x="255285" y="37695"/>
                  </a:cubicBezTo>
                  <a:cubicBezTo>
                    <a:pt x="243687" y="14578"/>
                    <a:pt x="215585" y="5227"/>
                    <a:pt x="192474" y="16819"/>
                  </a:cubicBezTo>
                  <a:cubicBezTo>
                    <a:pt x="181702" y="22266"/>
                    <a:pt x="169296" y="17438"/>
                    <a:pt x="158506" y="14159"/>
                  </a:cubicBezTo>
                  <a:cubicBezTo>
                    <a:pt x="146234" y="10437"/>
                    <a:pt x="134054" y="6435"/>
                    <a:pt x="121502" y="3727"/>
                  </a:cubicBezTo>
                  <a:cubicBezTo>
                    <a:pt x="112497" y="1784"/>
                    <a:pt x="103674" y="485"/>
                    <a:pt x="95125" y="120"/>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18"/>
            <p:cNvSpPr/>
            <p:nvPr/>
          </p:nvSpPr>
          <p:spPr>
            <a:xfrm>
              <a:off x="5141441" y="1179815"/>
              <a:ext cx="1887867" cy="1665639"/>
            </a:xfrm>
            <a:custGeom>
              <a:avLst/>
              <a:gdLst/>
              <a:ahLst/>
              <a:cxnLst/>
              <a:rect l="l" t="t" r="r" b="b"/>
              <a:pathLst>
                <a:path w="1176241" h="1026588" extrusionOk="0">
                  <a:moveTo>
                    <a:pt x="577882" y="757"/>
                  </a:moveTo>
                  <a:cubicBezTo>
                    <a:pt x="570729" y="-524"/>
                    <a:pt x="563145" y="-202"/>
                    <a:pt x="554923" y="1893"/>
                  </a:cubicBezTo>
                  <a:cubicBezTo>
                    <a:pt x="532511" y="7619"/>
                    <a:pt x="519911" y="27572"/>
                    <a:pt x="508811" y="46111"/>
                  </a:cubicBezTo>
                  <a:cubicBezTo>
                    <a:pt x="504129" y="53926"/>
                    <a:pt x="499508" y="61825"/>
                    <a:pt x="495148" y="69829"/>
                  </a:cubicBezTo>
                  <a:cubicBezTo>
                    <a:pt x="462183" y="130332"/>
                    <a:pt x="432253" y="192493"/>
                    <a:pt x="402171" y="254460"/>
                  </a:cubicBezTo>
                  <a:cubicBezTo>
                    <a:pt x="384956" y="289909"/>
                    <a:pt x="366631" y="324709"/>
                    <a:pt x="349039" y="359964"/>
                  </a:cubicBezTo>
                  <a:cubicBezTo>
                    <a:pt x="331539" y="395037"/>
                    <a:pt x="314167" y="430104"/>
                    <a:pt x="293060" y="463191"/>
                  </a:cubicBezTo>
                  <a:cubicBezTo>
                    <a:pt x="258145" y="517920"/>
                    <a:pt x="213648" y="566418"/>
                    <a:pt x="182054" y="623345"/>
                  </a:cubicBezTo>
                  <a:cubicBezTo>
                    <a:pt x="169509" y="645946"/>
                    <a:pt x="158057" y="669032"/>
                    <a:pt x="147892" y="692799"/>
                  </a:cubicBezTo>
                  <a:cubicBezTo>
                    <a:pt x="134078" y="725115"/>
                    <a:pt x="122602" y="758275"/>
                    <a:pt x="107287" y="789954"/>
                  </a:cubicBezTo>
                  <a:cubicBezTo>
                    <a:pt x="80673" y="844992"/>
                    <a:pt x="46578" y="897189"/>
                    <a:pt x="9562" y="945742"/>
                  </a:cubicBezTo>
                  <a:cubicBezTo>
                    <a:pt x="-6117" y="966302"/>
                    <a:pt x="-2079" y="995527"/>
                    <a:pt x="18482" y="1011206"/>
                  </a:cubicBezTo>
                  <a:cubicBezTo>
                    <a:pt x="39042" y="1026890"/>
                    <a:pt x="68268" y="1023035"/>
                    <a:pt x="83946" y="1002480"/>
                  </a:cubicBezTo>
                  <a:cubicBezTo>
                    <a:pt x="124794" y="948954"/>
                    <a:pt x="162162" y="891426"/>
                    <a:pt x="191539" y="830747"/>
                  </a:cubicBezTo>
                  <a:cubicBezTo>
                    <a:pt x="207509" y="797768"/>
                    <a:pt x="219611" y="763236"/>
                    <a:pt x="234044" y="729608"/>
                  </a:cubicBezTo>
                  <a:cubicBezTo>
                    <a:pt x="242989" y="708774"/>
                    <a:pt x="253220" y="688712"/>
                    <a:pt x="264217" y="668886"/>
                  </a:cubicBezTo>
                  <a:cubicBezTo>
                    <a:pt x="273811" y="651581"/>
                    <a:pt x="285597" y="635277"/>
                    <a:pt x="297043" y="619173"/>
                  </a:cubicBezTo>
                  <a:cubicBezTo>
                    <a:pt x="320767" y="585776"/>
                    <a:pt x="346295" y="553685"/>
                    <a:pt x="368962" y="519547"/>
                  </a:cubicBezTo>
                  <a:cubicBezTo>
                    <a:pt x="393688" y="482312"/>
                    <a:pt x="413575" y="442114"/>
                    <a:pt x="433668" y="402281"/>
                  </a:cubicBezTo>
                  <a:cubicBezTo>
                    <a:pt x="443292" y="383196"/>
                    <a:pt x="453384" y="364494"/>
                    <a:pt x="463269" y="345542"/>
                  </a:cubicBezTo>
                  <a:cubicBezTo>
                    <a:pt x="474084" y="324818"/>
                    <a:pt x="484073" y="303523"/>
                    <a:pt x="494389" y="282543"/>
                  </a:cubicBezTo>
                  <a:cubicBezTo>
                    <a:pt x="513741" y="243184"/>
                    <a:pt x="533130" y="203787"/>
                    <a:pt x="553405" y="164895"/>
                  </a:cubicBezTo>
                  <a:cubicBezTo>
                    <a:pt x="559641" y="152926"/>
                    <a:pt x="566163" y="141110"/>
                    <a:pt x="572569" y="129221"/>
                  </a:cubicBezTo>
                  <a:cubicBezTo>
                    <a:pt x="583857" y="148324"/>
                    <a:pt x="594459" y="167870"/>
                    <a:pt x="604824" y="187477"/>
                  </a:cubicBezTo>
                  <a:cubicBezTo>
                    <a:pt x="628226" y="231719"/>
                    <a:pt x="649509" y="277188"/>
                    <a:pt x="674278" y="320683"/>
                  </a:cubicBezTo>
                  <a:cubicBezTo>
                    <a:pt x="682075" y="334376"/>
                    <a:pt x="690989" y="347552"/>
                    <a:pt x="699326" y="360917"/>
                  </a:cubicBezTo>
                  <a:cubicBezTo>
                    <a:pt x="714227" y="384805"/>
                    <a:pt x="729055" y="408584"/>
                    <a:pt x="744296" y="432265"/>
                  </a:cubicBezTo>
                  <a:cubicBezTo>
                    <a:pt x="754965" y="448830"/>
                    <a:pt x="766387" y="464994"/>
                    <a:pt x="775416" y="482549"/>
                  </a:cubicBezTo>
                  <a:cubicBezTo>
                    <a:pt x="789328" y="509589"/>
                    <a:pt x="799486" y="538298"/>
                    <a:pt x="811849" y="566042"/>
                  </a:cubicBezTo>
                  <a:cubicBezTo>
                    <a:pt x="821365" y="587386"/>
                    <a:pt x="831912" y="608256"/>
                    <a:pt x="844299" y="628093"/>
                  </a:cubicBezTo>
                  <a:cubicBezTo>
                    <a:pt x="862315" y="656943"/>
                    <a:pt x="886234" y="681930"/>
                    <a:pt x="909575" y="706461"/>
                  </a:cubicBezTo>
                  <a:cubicBezTo>
                    <a:pt x="922321" y="719856"/>
                    <a:pt x="936050" y="733100"/>
                    <a:pt x="946579" y="748396"/>
                  </a:cubicBezTo>
                  <a:cubicBezTo>
                    <a:pt x="956574" y="762920"/>
                    <a:pt x="960733" y="781531"/>
                    <a:pt x="965555" y="798115"/>
                  </a:cubicBezTo>
                  <a:cubicBezTo>
                    <a:pt x="971754" y="819458"/>
                    <a:pt x="978410" y="840377"/>
                    <a:pt x="988325" y="860355"/>
                  </a:cubicBezTo>
                  <a:cubicBezTo>
                    <a:pt x="1001010" y="885900"/>
                    <a:pt x="1019221" y="908671"/>
                    <a:pt x="1036332" y="931320"/>
                  </a:cubicBezTo>
                  <a:cubicBezTo>
                    <a:pt x="1053432" y="953958"/>
                    <a:pt x="1069930" y="976837"/>
                    <a:pt x="1083962" y="1001533"/>
                  </a:cubicBezTo>
                  <a:cubicBezTo>
                    <a:pt x="1097473" y="1025263"/>
                    <a:pt x="1127591" y="1033636"/>
                    <a:pt x="1151321" y="1020126"/>
                  </a:cubicBezTo>
                  <a:cubicBezTo>
                    <a:pt x="1175057" y="1006616"/>
                    <a:pt x="1183243" y="976303"/>
                    <a:pt x="1169732" y="952573"/>
                  </a:cubicBezTo>
                  <a:cubicBezTo>
                    <a:pt x="1153538" y="924173"/>
                    <a:pt x="1134987" y="897778"/>
                    <a:pt x="1115271" y="871734"/>
                  </a:cubicBezTo>
                  <a:cubicBezTo>
                    <a:pt x="1105464" y="858782"/>
                    <a:pt x="1095402" y="845830"/>
                    <a:pt x="1086428" y="832265"/>
                  </a:cubicBezTo>
                  <a:cubicBezTo>
                    <a:pt x="1083112" y="827255"/>
                    <a:pt x="1079578" y="822124"/>
                    <a:pt x="1076937" y="816708"/>
                  </a:cubicBezTo>
                  <a:cubicBezTo>
                    <a:pt x="1068235" y="798819"/>
                    <a:pt x="1063244" y="779928"/>
                    <a:pt x="1057585" y="760917"/>
                  </a:cubicBezTo>
                  <a:cubicBezTo>
                    <a:pt x="1051215" y="739524"/>
                    <a:pt x="1043758" y="717974"/>
                    <a:pt x="1031966" y="698871"/>
                  </a:cubicBezTo>
                  <a:cubicBezTo>
                    <a:pt x="1021832" y="682452"/>
                    <a:pt x="1008886" y="668097"/>
                    <a:pt x="995727" y="654088"/>
                  </a:cubicBezTo>
                  <a:cubicBezTo>
                    <a:pt x="977912" y="635125"/>
                    <a:pt x="959294" y="616696"/>
                    <a:pt x="942972" y="596403"/>
                  </a:cubicBezTo>
                  <a:cubicBezTo>
                    <a:pt x="937714" y="589863"/>
                    <a:pt x="932413" y="583238"/>
                    <a:pt x="927980" y="576097"/>
                  </a:cubicBezTo>
                  <a:cubicBezTo>
                    <a:pt x="899374" y="529979"/>
                    <a:pt x="884509" y="477266"/>
                    <a:pt x="858532" y="429794"/>
                  </a:cubicBezTo>
                  <a:cubicBezTo>
                    <a:pt x="844038" y="403319"/>
                    <a:pt x="826186" y="378569"/>
                    <a:pt x="809955" y="353133"/>
                  </a:cubicBezTo>
                  <a:cubicBezTo>
                    <a:pt x="798727" y="335535"/>
                    <a:pt x="787476" y="317865"/>
                    <a:pt x="776364" y="300195"/>
                  </a:cubicBezTo>
                  <a:cubicBezTo>
                    <a:pt x="771202" y="291974"/>
                    <a:pt x="765743" y="283879"/>
                    <a:pt x="760807" y="275524"/>
                  </a:cubicBezTo>
                  <a:cubicBezTo>
                    <a:pt x="749603" y="256561"/>
                    <a:pt x="739809" y="236820"/>
                    <a:pt x="729687" y="217267"/>
                  </a:cubicBezTo>
                  <a:cubicBezTo>
                    <a:pt x="710037" y="179310"/>
                    <a:pt x="690685" y="141244"/>
                    <a:pt x="669724" y="103985"/>
                  </a:cubicBezTo>
                  <a:cubicBezTo>
                    <a:pt x="657397" y="82076"/>
                    <a:pt x="644700" y="60052"/>
                    <a:pt x="629684" y="39844"/>
                  </a:cubicBezTo>
                  <a:cubicBezTo>
                    <a:pt x="616234" y="21755"/>
                    <a:pt x="599335" y="4601"/>
                    <a:pt x="577882" y="75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5" name="Google Shape;1565;p18"/>
          <p:cNvGrpSpPr/>
          <p:nvPr/>
        </p:nvGrpSpPr>
        <p:grpSpPr>
          <a:xfrm rot="755417">
            <a:off x="9528967" y="3622992"/>
            <a:ext cx="2251626" cy="2713306"/>
            <a:chOff x="4723285" y="410038"/>
            <a:chExt cx="1579673" cy="1903573"/>
          </a:xfrm>
        </p:grpSpPr>
        <p:grpSp>
          <p:nvGrpSpPr>
            <p:cNvPr id="1566" name="Google Shape;1566;p18"/>
            <p:cNvGrpSpPr/>
            <p:nvPr/>
          </p:nvGrpSpPr>
          <p:grpSpPr>
            <a:xfrm>
              <a:off x="4723285" y="410038"/>
              <a:ext cx="1579673" cy="1903573"/>
              <a:chOff x="5460295" y="2037356"/>
              <a:chExt cx="1579673" cy="1903573"/>
            </a:xfrm>
          </p:grpSpPr>
          <p:grpSp>
            <p:nvGrpSpPr>
              <p:cNvPr id="1567" name="Google Shape;1567;p18"/>
              <p:cNvGrpSpPr/>
              <p:nvPr/>
            </p:nvGrpSpPr>
            <p:grpSpPr>
              <a:xfrm>
                <a:off x="5475026" y="2047322"/>
                <a:ext cx="1552144" cy="1884845"/>
                <a:chOff x="2609767" y="872536"/>
                <a:chExt cx="989509" cy="1201610"/>
              </a:xfrm>
            </p:grpSpPr>
            <p:sp>
              <p:nvSpPr>
                <p:cNvPr id="1568" name="Google Shape;1568;p18"/>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569" name="Google Shape;1569;p18"/>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1570" name="Google Shape;1570;p18"/>
              <p:cNvPicPr preferRelativeResize="0"/>
              <p:nvPr/>
            </p:nvPicPr>
            <p:blipFill rotWithShape="1">
              <a:blip r:embed="rId2">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1571" name="Google Shape;1571;p18"/>
            <p:cNvGrpSpPr/>
            <p:nvPr/>
          </p:nvGrpSpPr>
          <p:grpSpPr>
            <a:xfrm>
              <a:off x="5375600" y="1283410"/>
              <a:ext cx="279372" cy="279382"/>
              <a:chOff x="5660493" y="1313699"/>
              <a:chExt cx="178103" cy="178109"/>
            </a:xfrm>
          </p:grpSpPr>
          <p:sp>
            <p:nvSpPr>
              <p:cNvPr id="1572" name="Google Shape;1572;p18"/>
              <p:cNvSpPr/>
              <p:nvPr/>
            </p:nvSpPr>
            <p:spPr>
              <a:xfrm>
                <a:off x="5660493" y="1313699"/>
                <a:ext cx="178103" cy="178109"/>
              </a:xfrm>
              <a:custGeom>
                <a:avLst/>
                <a:gdLst/>
                <a:ahLst/>
                <a:cxnLst/>
                <a:rect l="l" t="t" r="r" b="b"/>
                <a:pathLst>
                  <a:path w="178103" h="178109" extrusionOk="0">
                    <a:moveTo>
                      <a:pt x="0" y="89055"/>
                    </a:moveTo>
                    <a:cubicBezTo>
                      <a:pt x="0" y="39870"/>
                      <a:pt x="39870" y="0"/>
                      <a:pt x="89049" y="0"/>
                    </a:cubicBezTo>
                    <a:cubicBezTo>
                      <a:pt x="138233" y="0"/>
                      <a:pt x="178103" y="39870"/>
                      <a:pt x="178103" y="89055"/>
                    </a:cubicBezTo>
                    <a:cubicBezTo>
                      <a:pt x="178103" y="138239"/>
                      <a:pt x="138233" y="178109"/>
                      <a:pt x="89049" y="178109"/>
                    </a:cubicBezTo>
                    <a:cubicBezTo>
                      <a:pt x="39870" y="178109"/>
                      <a:pt x="0" y="138239"/>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3" name="Google Shape;1573;p18"/>
              <p:cNvGrpSpPr/>
              <p:nvPr/>
            </p:nvGrpSpPr>
            <p:grpSpPr>
              <a:xfrm>
                <a:off x="5660827" y="1314810"/>
                <a:ext cx="177568" cy="176032"/>
                <a:chOff x="5660827" y="1314810"/>
                <a:chExt cx="177568" cy="176032"/>
              </a:xfrm>
            </p:grpSpPr>
            <p:grpSp>
              <p:nvGrpSpPr>
                <p:cNvPr id="1574" name="Google Shape;1574;p18"/>
                <p:cNvGrpSpPr/>
                <p:nvPr/>
              </p:nvGrpSpPr>
              <p:grpSpPr>
                <a:xfrm>
                  <a:off x="5660827" y="1314810"/>
                  <a:ext cx="177568" cy="176032"/>
                  <a:chOff x="5660827" y="1314810"/>
                  <a:chExt cx="177568" cy="176032"/>
                </a:xfrm>
              </p:grpSpPr>
              <p:sp>
                <p:nvSpPr>
                  <p:cNvPr id="1575" name="Google Shape;1575;p18"/>
                  <p:cNvSpPr/>
                  <p:nvPr/>
                </p:nvSpPr>
                <p:spPr>
                  <a:xfrm>
                    <a:off x="5751017" y="1343762"/>
                    <a:ext cx="82508" cy="59701"/>
                  </a:xfrm>
                  <a:custGeom>
                    <a:avLst/>
                    <a:gdLst/>
                    <a:ahLst/>
                    <a:cxnLst/>
                    <a:rect l="l" t="t" r="r" b="b"/>
                    <a:pathLst>
                      <a:path w="82508" h="59701" extrusionOk="0">
                        <a:moveTo>
                          <a:pt x="64317" y="0"/>
                        </a:moveTo>
                        <a:cubicBezTo>
                          <a:pt x="57255" y="4123"/>
                          <a:pt x="50497" y="7147"/>
                          <a:pt x="43817" y="12302"/>
                        </a:cubicBezTo>
                        <a:cubicBezTo>
                          <a:pt x="32747" y="20840"/>
                          <a:pt x="24501" y="30482"/>
                          <a:pt x="17166" y="38947"/>
                        </a:cubicBezTo>
                        <a:cubicBezTo>
                          <a:pt x="7226" y="50429"/>
                          <a:pt x="0" y="59702"/>
                          <a:pt x="0" y="59702"/>
                        </a:cubicBezTo>
                        <a:cubicBezTo>
                          <a:pt x="0" y="59702"/>
                          <a:pt x="9746" y="53065"/>
                          <a:pt x="22552" y="46379"/>
                        </a:cubicBezTo>
                        <a:cubicBezTo>
                          <a:pt x="32001" y="41443"/>
                          <a:pt x="42736" y="36202"/>
                          <a:pt x="54577" y="34083"/>
                        </a:cubicBezTo>
                        <a:cubicBezTo>
                          <a:pt x="64292" y="32340"/>
                          <a:pt x="73777" y="32662"/>
                          <a:pt x="82509" y="33567"/>
                        </a:cubicBezTo>
                        <a:cubicBezTo>
                          <a:pt x="78702" y="21016"/>
                          <a:pt x="72842" y="9533"/>
                          <a:pt x="6431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18"/>
                  <p:cNvSpPr/>
                  <p:nvPr/>
                </p:nvSpPr>
                <p:spPr>
                  <a:xfrm>
                    <a:off x="5665691" y="1402183"/>
                    <a:ext cx="82253" cy="59701"/>
                  </a:xfrm>
                  <a:custGeom>
                    <a:avLst/>
                    <a:gdLst/>
                    <a:ahLst/>
                    <a:cxnLst/>
                    <a:rect l="l" t="t" r="r" b="b"/>
                    <a:pathLst>
                      <a:path w="82253" h="59701" extrusionOk="0">
                        <a:moveTo>
                          <a:pt x="82254" y="0"/>
                        </a:moveTo>
                        <a:cubicBezTo>
                          <a:pt x="82254" y="0"/>
                          <a:pt x="72599" y="6351"/>
                          <a:pt x="59702" y="13067"/>
                        </a:cubicBezTo>
                        <a:cubicBezTo>
                          <a:pt x="50283" y="17974"/>
                          <a:pt x="39445" y="23256"/>
                          <a:pt x="27677" y="25370"/>
                        </a:cubicBezTo>
                        <a:cubicBezTo>
                          <a:pt x="17992" y="27100"/>
                          <a:pt x="8714" y="26784"/>
                          <a:pt x="0" y="25880"/>
                        </a:cubicBezTo>
                        <a:cubicBezTo>
                          <a:pt x="3837" y="38595"/>
                          <a:pt x="9527" y="50089"/>
                          <a:pt x="18192" y="59702"/>
                        </a:cubicBezTo>
                        <a:cubicBezTo>
                          <a:pt x="25193" y="55609"/>
                          <a:pt x="31818" y="52506"/>
                          <a:pt x="38437" y="47406"/>
                        </a:cubicBezTo>
                        <a:cubicBezTo>
                          <a:pt x="49567" y="38819"/>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18"/>
                  <p:cNvSpPr/>
                  <p:nvPr/>
                </p:nvSpPr>
                <p:spPr>
                  <a:xfrm>
                    <a:off x="5749480" y="1405262"/>
                    <a:ext cx="62264" cy="80456"/>
                  </a:xfrm>
                  <a:custGeom>
                    <a:avLst/>
                    <a:gdLst/>
                    <a:ahLst/>
                    <a:cxnLst/>
                    <a:rect l="l" t="t" r="r" b="b"/>
                    <a:pathLst>
                      <a:path w="62264" h="80456" extrusionOk="0">
                        <a:moveTo>
                          <a:pt x="0" y="0"/>
                        </a:moveTo>
                        <a:cubicBezTo>
                          <a:pt x="0" y="0"/>
                          <a:pt x="6449" y="8999"/>
                          <a:pt x="13578" y="21010"/>
                        </a:cubicBezTo>
                        <a:cubicBezTo>
                          <a:pt x="19128" y="30349"/>
                          <a:pt x="25151" y="41212"/>
                          <a:pt x="27932" y="53296"/>
                        </a:cubicBezTo>
                        <a:cubicBezTo>
                          <a:pt x="30088" y="62689"/>
                          <a:pt x="30155" y="71846"/>
                          <a:pt x="29723" y="80456"/>
                        </a:cubicBezTo>
                        <a:cubicBezTo>
                          <a:pt x="41989" y="76085"/>
                          <a:pt x="53150" y="69909"/>
                          <a:pt x="62264" y="60983"/>
                        </a:cubicBezTo>
                        <a:cubicBezTo>
                          <a:pt x="57868" y="54255"/>
                          <a:pt x="54559" y="47806"/>
                          <a:pt x="49197" y="41509"/>
                        </a:cubicBezTo>
                        <a:cubicBezTo>
                          <a:pt x="39870" y="30555"/>
                          <a:pt x="29736" y="22097"/>
                          <a:pt x="20755" y="15114"/>
                        </a:cubicBezTo>
                        <a:cubicBezTo>
                          <a:pt x="9175" y="6109"/>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18"/>
                  <p:cNvSpPr/>
                  <p:nvPr/>
                </p:nvSpPr>
                <p:spPr>
                  <a:xfrm>
                    <a:off x="5687216" y="1319680"/>
                    <a:ext cx="62518" cy="80456"/>
                  </a:xfrm>
                  <a:custGeom>
                    <a:avLst/>
                    <a:gdLst/>
                    <a:ahLst/>
                    <a:cxnLst/>
                    <a:rect l="l" t="t" r="r" b="b"/>
                    <a:pathLst>
                      <a:path w="62518" h="80456" extrusionOk="0">
                        <a:moveTo>
                          <a:pt x="32541" y="0"/>
                        </a:moveTo>
                        <a:cubicBezTo>
                          <a:pt x="20348" y="4372"/>
                          <a:pt x="9066" y="10590"/>
                          <a:pt x="0" y="19474"/>
                        </a:cubicBezTo>
                        <a:cubicBezTo>
                          <a:pt x="4420" y="26244"/>
                          <a:pt x="7663" y="32857"/>
                          <a:pt x="13067" y="39202"/>
                        </a:cubicBezTo>
                        <a:cubicBezTo>
                          <a:pt x="22352" y="50102"/>
                          <a:pt x="32559" y="58366"/>
                          <a:pt x="41509" y="65337"/>
                        </a:cubicBezTo>
                        <a:cubicBezTo>
                          <a:pt x="53156" y="74409"/>
                          <a:pt x="62519" y="80456"/>
                          <a:pt x="62519" y="80456"/>
                        </a:cubicBezTo>
                        <a:cubicBezTo>
                          <a:pt x="62519" y="80456"/>
                          <a:pt x="55809" y="71700"/>
                          <a:pt x="48687" y="59702"/>
                        </a:cubicBezTo>
                        <a:cubicBezTo>
                          <a:pt x="43137" y="50357"/>
                          <a:pt x="37368" y="39245"/>
                          <a:pt x="34593" y="27161"/>
                        </a:cubicBezTo>
                        <a:cubicBezTo>
                          <a:pt x="32432" y="17767"/>
                          <a:pt x="32110" y="8604"/>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18"/>
                  <p:cNvSpPr/>
                  <p:nvPr/>
                </p:nvSpPr>
                <p:spPr>
                  <a:xfrm>
                    <a:off x="5746043" y="1314810"/>
                    <a:ext cx="47764" cy="90961"/>
                  </a:xfrm>
                  <a:custGeom>
                    <a:avLst/>
                    <a:gdLst/>
                    <a:ahLst/>
                    <a:cxnLst/>
                    <a:rect l="l" t="t" r="r" b="b"/>
                    <a:pathLst>
                      <a:path w="47764" h="90961" extrusionOk="0">
                        <a:moveTo>
                          <a:pt x="8562" y="0"/>
                        </a:moveTo>
                        <a:cubicBezTo>
                          <a:pt x="5915" y="8841"/>
                          <a:pt x="2818" y="17069"/>
                          <a:pt x="1385" y="26645"/>
                        </a:cubicBezTo>
                        <a:cubicBezTo>
                          <a:pt x="-498" y="39263"/>
                          <a:pt x="-48" y="50393"/>
                          <a:pt x="365" y="60983"/>
                        </a:cubicBezTo>
                        <a:cubicBezTo>
                          <a:pt x="790" y="71961"/>
                          <a:pt x="917" y="77663"/>
                          <a:pt x="1646" y="82509"/>
                        </a:cubicBezTo>
                        <a:cubicBezTo>
                          <a:pt x="1949" y="82879"/>
                          <a:pt x="3692" y="85326"/>
                          <a:pt x="3692" y="85326"/>
                        </a:cubicBezTo>
                        <a:cubicBezTo>
                          <a:pt x="3692" y="85326"/>
                          <a:pt x="2065" y="84142"/>
                          <a:pt x="1901" y="84045"/>
                        </a:cubicBezTo>
                        <a:cubicBezTo>
                          <a:pt x="2174" y="85782"/>
                          <a:pt x="2666" y="90961"/>
                          <a:pt x="2666" y="90961"/>
                        </a:cubicBezTo>
                        <a:cubicBezTo>
                          <a:pt x="2666" y="90961"/>
                          <a:pt x="5994" y="77463"/>
                          <a:pt x="11635" y="62009"/>
                        </a:cubicBezTo>
                        <a:cubicBezTo>
                          <a:pt x="14962" y="52901"/>
                          <a:pt x="18016" y="43343"/>
                          <a:pt x="24192" y="34848"/>
                        </a:cubicBezTo>
                        <a:cubicBezTo>
                          <a:pt x="31072" y="25376"/>
                          <a:pt x="39743" y="18095"/>
                          <a:pt x="47764" y="12296"/>
                        </a:cubicBezTo>
                        <a:cubicBezTo>
                          <a:pt x="36002" y="5386"/>
                          <a:pt x="22972" y="862"/>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18"/>
                  <p:cNvSpPr/>
                  <p:nvPr/>
                </p:nvSpPr>
                <p:spPr>
                  <a:xfrm>
                    <a:off x="5705154" y="1399620"/>
                    <a:ext cx="47882" cy="91222"/>
                  </a:xfrm>
                  <a:custGeom>
                    <a:avLst/>
                    <a:gdLst/>
                    <a:ahLst/>
                    <a:cxnLst/>
                    <a:rect l="l" t="t" r="r" b="b"/>
                    <a:pathLst>
                      <a:path w="47882" h="91222" extrusionOk="0">
                        <a:moveTo>
                          <a:pt x="45353" y="0"/>
                        </a:moveTo>
                        <a:cubicBezTo>
                          <a:pt x="45353" y="0"/>
                          <a:pt x="42019" y="13517"/>
                          <a:pt x="36385" y="28958"/>
                        </a:cubicBezTo>
                        <a:cubicBezTo>
                          <a:pt x="33057" y="38067"/>
                          <a:pt x="29748" y="47612"/>
                          <a:pt x="23572" y="56119"/>
                        </a:cubicBezTo>
                        <a:cubicBezTo>
                          <a:pt x="16705" y="65574"/>
                          <a:pt x="8009" y="72872"/>
                          <a:pt x="0" y="78665"/>
                        </a:cubicBezTo>
                        <a:cubicBezTo>
                          <a:pt x="11853" y="85654"/>
                          <a:pt x="24908" y="90391"/>
                          <a:pt x="39457" y="91223"/>
                        </a:cubicBezTo>
                        <a:cubicBezTo>
                          <a:pt x="42117" y="82351"/>
                          <a:pt x="45195" y="74190"/>
                          <a:pt x="46634" y="64572"/>
                        </a:cubicBezTo>
                        <a:cubicBezTo>
                          <a:pt x="48523" y="51935"/>
                          <a:pt x="47818" y="40580"/>
                          <a:pt x="47400" y="29978"/>
                        </a:cubicBezTo>
                        <a:cubicBezTo>
                          <a:pt x="46975" y="19036"/>
                          <a:pt x="47102" y="13298"/>
                          <a:pt x="46379" y="8459"/>
                        </a:cubicBezTo>
                        <a:cubicBezTo>
                          <a:pt x="46076" y="8088"/>
                          <a:pt x="44327" y="5641"/>
                          <a:pt x="44327" y="5641"/>
                        </a:cubicBezTo>
                        <a:cubicBezTo>
                          <a:pt x="44327" y="5641"/>
                          <a:pt x="45961" y="6825"/>
                          <a:pt x="46118" y="6922"/>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18"/>
                  <p:cNvSpPr/>
                  <p:nvPr/>
                </p:nvSpPr>
                <p:spPr>
                  <a:xfrm>
                    <a:off x="5751015" y="1398017"/>
                    <a:ext cx="87380" cy="45936"/>
                  </a:xfrm>
                  <a:custGeom>
                    <a:avLst/>
                    <a:gdLst/>
                    <a:ahLst/>
                    <a:cxnLst/>
                    <a:rect l="l" t="t" r="r" b="b"/>
                    <a:pathLst>
                      <a:path w="87380" h="45936" extrusionOk="0">
                        <a:moveTo>
                          <a:pt x="60220" y="583"/>
                        </a:moveTo>
                        <a:cubicBezTo>
                          <a:pt x="47407" y="-704"/>
                          <a:pt x="35992" y="407"/>
                          <a:pt x="25372" y="1348"/>
                        </a:cubicBezTo>
                        <a:cubicBezTo>
                          <a:pt x="13391" y="2417"/>
                          <a:pt x="6870" y="3012"/>
                          <a:pt x="2564" y="3911"/>
                        </a:cubicBezTo>
                        <a:cubicBezTo>
                          <a:pt x="2285" y="4117"/>
                          <a:pt x="2" y="5447"/>
                          <a:pt x="2" y="5447"/>
                        </a:cubicBezTo>
                        <a:cubicBezTo>
                          <a:pt x="8" y="5484"/>
                          <a:pt x="-4" y="5666"/>
                          <a:pt x="2" y="5702"/>
                        </a:cubicBezTo>
                        <a:cubicBezTo>
                          <a:pt x="3378" y="6133"/>
                          <a:pt x="11539" y="8447"/>
                          <a:pt x="24345" y="12369"/>
                        </a:cubicBezTo>
                        <a:cubicBezTo>
                          <a:pt x="33775" y="15254"/>
                          <a:pt x="43795" y="18010"/>
                          <a:pt x="52788" y="23900"/>
                        </a:cubicBezTo>
                        <a:cubicBezTo>
                          <a:pt x="62375" y="30173"/>
                          <a:pt x="69972" y="38334"/>
                          <a:pt x="76105" y="45936"/>
                        </a:cubicBezTo>
                        <a:cubicBezTo>
                          <a:pt x="82462" y="33992"/>
                          <a:pt x="87083" y="20877"/>
                          <a:pt x="87381" y="6473"/>
                        </a:cubicBezTo>
                        <a:cubicBezTo>
                          <a:pt x="78333" y="4227"/>
                          <a:pt x="69972" y="1561"/>
                          <a:pt x="60220" y="58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18"/>
                  <p:cNvSpPr/>
                  <p:nvPr/>
                </p:nvSpPr>
                <p:spPr>
                  <a:xfrm>
                    <a:off x="5660827" y="1361445"/>
                    <a:ext cx="91471" cy="46008"/>
                  </a:xfrm>
                  <a:custGeom>
                    <a:avLst/>
                    <a:gdLst/>
                    <a:ahLst/>
                    <a:cxnLst/>
                    <a:rect l="l" t="t" r="r" b="b"/>
                    <a:pathLst>
                      <a:path w="91471" h="46008" extrusionOk="0">
                        <a:moveTo>
                          <a:pt x="11015" y="0"/>
                        </a:moveTo>
                        <a:cubicBezTo>
                          <a:pt x="4615" y="11974"/>
                          <a:pt x="298" y="25005"/>
                          <a:pt x="0" y="39457"/>
                        </a:cubicBezTo>
                        <a:cubicBezTo>
                          <a:pt x="9053" y="41710"/>
                          <a:pt x="17391" y="44376"/>
                          <a:pt x="27161" y="45353"/>
                        </a:cubicBezTo>
                        <a:cubicBezTo>
                          <a:pt x="40040" y="46640"/>
                          <a:pt x="51346" y="45796"/>
                          <a:pt x="62003" y="44837"/>
                        </a:cubicBezTo>
                        <a:cubicBezTo>
                          <a:pt x="73935" y="43768"/>
                          <a:pt x="80548" y="43173"/>
                          <a:pt x="84810" y="42275"/>
                        </a:cubicBezTo>
                        <a:cubicBezTo>
                          <a:pt x="85059" y="42092"/>
                          <a:pt x="87118" y="40738"/>
                          <a:pt x="87118" y="40738"/>
                        </a:cubicBezTo>
                        <a:cubicBezTo>
                          <a:pt x="87118" y="40738"/>
                          <a:pt x="86395" y="41947"/>
                          <a:pt x="86346" y="42020"/>
                        </a:cubicBezTo>
                        <a:cubicBezTo>
                          <a:pt x="87324" y="41807"/>
                          <a:pt x="91471" y="40993"/>
                          <a:pt x="91471" y="40999"/>
                        </a:cubicBezTo>
                        <a:cubicBezTo>
                          <a:pt x="91471" y="40999"/>
                          <a:pt x="78198" y="38285"/>
                          <a:pt x="62774" y="33567"/>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3" name="Google Shape;1583;p18"/>
                <p:cNvSpPr/>
                <p:nvPr/>
              </p:nvSpPr>
              <p:spPr>
                <a:xfrm>
                  <a:off x="5722077" y="1375283"/>
                  <a:ext cx="54935" cy="54941"/>
                </a:xfrm>
                <a:custGeom>
                  <a:avLst/>
                  <a:gdLst/>
                  <a:ahLst/>
                  <a:cxnLst/>
                  <a:rect l="l" t="t" r="r" b="b"/>
                  <a:pathLst>
                    <a:path w="54935" h="54941" extrusionOk="0">
                      <a:moveTo>
                        <a:pt x="0" y="27471"/>
                      </a:moveTo>
                      <a:cubicBezTo>
                        <a:pt x="0" y="12302"/>
                        <a:pt x="12296" y="0"/>
                        <a:pt x="27465" y="0"/>
                      </a:cubicBezTo>
                      <a:cubicBezTo>
                        <a:pt x="42639" y="0"/>
                        <a:pt x="54935" y="12302"/>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84" name="Google Shape;1584;p18"/>
            <p:cNvGrpSpPr/>
            <p:nvPr/>
          </p:nvGrpSpPr>
          <p:grpSpPr>
            <a:xfrm>
              <a:off x="5369896" y="1597815"/>
              <a:ext cx="279372" cy="279372"/>
              <a:chOff x="5657141" y="1514561"/>
              <a:chExt cx="178103" cy="178103"/>
            </a:xfrm>
          </p:grpSpPr>
          <p:sp>
            <p:nvSpPr>
              <p:cNvPr id="1585" name="Google Shape;1585;p18"/>
              <p:cNvSpPr/>
              <p:nvPr/>
            </p:nvSpPr>
            <p:spPr>
              <a:xfrm>
                <a:off x="5657141" y="1514561"/>
                <a:ext cx="178103" cy="178103"/>
              </a:xfrm>
              <a:custGeom>
                <a:avLst/>
                <a:gdLst/>
                <a:ahLst/>
                <a:cxnLst/>
                <a:rect l="l" t="t" r="r" b="b"/>
                <a:pathLst>
                  <a:path w="178103" h="178103" extrusionOk="0">
                    <a:moveTo>
                      <a:pt x="0" y="89055"/>
                    </a:moveTo>
                    <a:cubicBezTo>
                      <a:pt x="0" y="39870"/>
                      <a:pt x="39870" y="0"/>
                      <a:pt x="89049" y="0"/>
                    </a:cubicBezTo>
                    <a:cubicBezTo>
                      <a:pt x="138233" y="0"/>
                      <a:pt x="178103" y="39870"/>
                      <a:pt x="178103" y="89055"/>
                    </a:cubicBezTo>
                    <a:cubicBezTo>
                      <a:pt x="178103" y="138233"/>
                      <a:pt x="138233" y="178103"/>
                      <a:pt x="89049" y="178103"/>
                    </a:cubicBezTo>
                    <a:cubicBezTo>
                      <a:pt x="39870" y="178103"/>
                      <a:pt x="0" y="138233"/>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86" name="Google Shape;1586;p18"/>
              <p:cNvGrpSpPr/>
              <p:nvPr/>
            </p:nvGrpSpPr>
            <p:grpSpPr>
              <a:xfrm>
                <a:off x="5657475" y="1515672"/>
                <a:ext cx="177568" cy="176026"/>
                <a:chOff x="5657475" y="1515672"/>
                <a:chExt cx="177568" cy="176026"/>
              </a:xfrm>
            </p:grpSpPr>
            <p:grpSp>
              <p:nvGrpSpPr>
                <p:cNvPr id="1587" name="Google Shape;1587;p18"/>
                <p:cNvGrpSpPr/>
                <p:nvPr/>
              </p:nvGrpSpPr>
              <p:grpSpPr>
                <a:xfrm>
                  <a:off x="5657475" y="1515672"/>
                  <a:ext cx="177568" cy="176026"/>
                  <a:chOff x="5657475" y="1515672"/>
                  <a:chExt cx="177568" cy="176026"/>
                </a:xfrm>
              </p:grpSpPr>
              <p:sp>
                <p:nvSpPr>
                  <p:cNvPr id="1588" name="Google Shape;1588;p18"/>
                  <p:cNvSpPr/>
                  <p:nvPr/>
                </p:nvSpPr>
                <p:spPr>
                  <a:xfrm>
                    <a:off x="5747665" y="1544624"/>
                    <a:ext cx="82508" cy="59701"/>
                  </a:xfrm>
                  <a:custGeom>
                    <a:avLst/>
                    <a:gdLst/>
                    <a:ahLst/>
                    <a:cxnLst/>
                    <a:rect l="l" t="t" r="r" b="b"/>
                    <a:pathLst>
                      <a:path w="82508" h="59701" extrusionOk="0">
                        <a:moveTo>
                          <a:pt x="64316" y="0"/>
                        </a:moveTo>
                        <a:cubicBezTo>
                          <a:pt x="57254" y="4123"/>
                          <a:pt x="50496" y="7147"/>
                          <a:pt x="43817" y="12296"/>
                        </a:cubicBezTo>
                        <a:cubicBezTo>
                          <a:pt x="32747" y="20840"/>
                          <a:pt x="24501" y="30476"/>
                          <a:pt x="17166" y="38947"/>
                        </a:cubicBezTo>
                        <a:cubicBezTo>
                          <a:pt x="7226" y="50430"/>
                          <a:pt x="0" y="59702"/>
                          <a:pt x="0" y="59702"/>
                        </a:cubicBezTo>
                        <a:cubicBezTo>
                          <a:pt x="0" y="59702"/>
                          <a:pt x="9746" y="53065"/>
                          <a:pt x="22552" y="46379"/>
                        </a:cubicBezTo>
                        <a:cubicBezTo>
                          <a:pt x="32000" y="41443"/>
                          <a:pt x="42736" y="36196"/>
                          <a:pt x="54577" y="34077"/>
                        </a:cubicBezTo>
                        <a:cubicBezTo>
                          <a:pt x="64292" y="32340"/>
                          <a:pt x="73777" y="32656"/>
                          <a:pt x="82509" y="33567"/>
                        </a:cubicBezTo>
                        <a:cubicBezTo>
                          <a:pt x="78702" y="21016"/>
                          <a:pt x="72842" y="9533"/>
                          <a:pt x="6431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18"/>
                  <p:cNvSpPr/>
                  <p:nvPr/>
                </p:nvSpPr>
                <p:spPr>
                  <a:xfrm>
                    <a:off x="5662339" y="1603045"/>
                    <a:ext cx="82253" cy="59701"/>
                  </a:xfrm>
                  <a:custGeom>
                    <a:avLst/>
                    <a:gdLst/>
                    <a:ahLst/>
                    <a:cxnLst/>
                    <a:rect l="l" t="t" r="r" b="b"/>
                    <a:pathLst>
                      <a:path w="82253" h="59701" extrusionOk="0">
                        <a:moveTo>
                          <a:pt x="82254" y="0"/>
                        </a:moveTo>
                        <a:cubicBezTo>
                          <a:pt x="82254" y="0"/>
                          <a:pt x="72599" y="6352"/>
                          <a:pt x="59702" y="13067"/>
                        </a:cubicBezTo>
                        <a:cubicBezTo>
                          <a:pt x="50283" y="17974"/>
                          <a:pt x="39445" y="23257"/>
                          <a:pt x="27677" y="25370"/>
                        </a:cubicBezTo>
                        <a:cubicBezTo>
                          <a:pt x="17992" y="27100"/>
                          <a:pt x="8714" y="26778"/>
                          <a:pt x="0" y="25880"/>
                        </a:cubicBezTo>
                        <a:cubicBezTo>
                          <a:pt x="3837" y="38595"/>
                          <a:pt x="9527" y="50090"/>
                          <a:pt x="18192" y="59702"/>
                        </a:cubicBezTo>
                        <a:cubicBezTo>
                          <a:pt x="25193" y="55609"/>
                          <a:pt x="31818" y="52506"/>
                          <a:pt x="38437" y="47406"/>
                        </a:cubicBezTo>
                        <a:cubicBezTo>
                          <a:pt x="49567" y="38820"/>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18"/>
                  <p:cNvSpPr/>
                  <p:nvPr/>
                </p:nvSpPr>
                <p:spPr>
                  <a:xfrm>
                    <a:off x="5746129" y="1606117"/>
                    <a:ext cx="62264" cy="80456"/>
                  </a:xfrm>
                  <a:custGeom>
                    <a:avLst/>
                    <a:gdLst/>
                    <a:ahLst/>
                    <a:cxnLst/>
                    <a:rect l="l" t="t" r="r" b="b"/>
                    <a:pathLst>
                      <a:path w="62264" h="80456" extrusionOk="0">
                        <a:moveTo>
                          <a:pt x="0" y="0"/>
                        </a:moveTo>
                        <a:cubicBezTo>
                          <a:pt x="0" y="0"/>
                          <a:pt x="6449" y="9005"/>
                          <a:pt x="13578" y="21016"/>
                        </a:cubicBezTo>
                        <a:cubicBezTo>
                          <a:pt x="19128" y="30355"/>
                          <a:pt x="25151" y="41218"/>
                          <a:pt x="27932" y="53302"/>
                        </a:cubicBezTo>
                        <a:cubicBezTo>
                          <a:pt x="30088" y="62695"/>
                          <a:pt x="30155" y="71846"/>
                          <a:pt x="29723" y="80456"/>
                        </a:cubicBezTo>
                        <a:cubicBezTo>
                          <a:pt x="41989" y="76091"/>
                          <a:pt x="53150" y="69915"/>
                          <a:pt x="62264" y="60983"/>
                        </a:cubicBezTo>
                        <a:cubicBezTo>
                          <a:pt x="57868" y="54261"/>
                          <a:pt x="54559" y="47812"/>
                          <a:pt x="49197" y="41509"/>
                        </a:cubicBezTo>
                        <a:cubicBezTo>
                          <a:pt x="39870" y="30561"/>
                          <a:pt x="29736" y="22103"/>
                          <a:pt x="20755" y="15120"/>
                        </a:cubicBezTo>
                        <a:cubicBezTo>
                          <a:pt x="9175" y="6115"/>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18"/>
                  <p:cNvSpPr/>
                  <p:nvPr/>
                </p:nvSpPr>
                <p:spPr>
                  <a:xfrm>
                    <a:off x="5683865" y="1520536"/>
                    <a:ext cx="62518" cy="80456"/>
                  </a:xfrm>
                  <a:custGeom>
                    <a:avLst/>
                    <a:gdLst/>
                    <a:ahLst/>
                    <a:cxnLst/>
                    <a:rect l="l" t="t" r="r" b="b"/>
                    <a:pathLst>
                      <a:path w="62518" h="80456" extrusionOk="0">
                        <a:moveTo>
                          <a:pt x="32541" y="0"/>
                        </a:moveTo>
                        <a:cubicBezTo>
                          <a:pt x="20348" y="4378"/>
                          <a:pt x="9066" y="10590"/>
                          <a:pt x="0" y="19474"/>
                        </a:cubicBezTo>
                        <a:cubicBezTo>
                          <a:pt x="4420" y="26250"/>
                          <a:pt x="7663" y="32863"/>
                          <a:pt x="13067" y="39208"/>
                        </a:cubicBezTo>
                        <a:cubicBezTo>
                          <a:pt x="22352" y="50102"/>
                          <a:pt x="32559" y="58366"/>
                          <a:pt x="41509" y="65343"/>
                        </a:cubicBezTo>
                        <a:cubicBezTo>
                          <a:pt x="53156" y="74409"/>
                          <a:pt x="62519" y="80456"/>
                          <a:pt x="62519" y="80456"/>
                        </a:cubicBezTo>
                        <a:cubicBezTo>
                          <a:pt x="62519" y="80456"/>
                          <a:pt x="55809" y="71706"/>
                          <a:pt x="48687" y="59702"/>
                        </a:cubicBezTo>
                        <a:cubicBezTo>
                          <a:pt x="43137" y="50363"/>
                          <a:pt x="37368" y="39251"/>
                          <a:pt x="34593" y="27161"/>
                        </a:cubicBezTo>
                        <a:cubicBezTo>
                          <a:pt x="32432" y="17767"/>
                          <a:pt x="32110" y="8610"/>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18"/>
                  <p:cNvSpPr/>
                  <p:nvPr/>
                </p:nvSpPr>
                <p:spPr>
                  <a:xfrm>
                    <a:off x="5742692" y="1515672"/>
                    <a:ext cx="47764" cy="90961"/>
                  </a:xfrm>
                  <a:custGeom>
                    <a:avLst/>
                    <a:gdLst/>
                    <a:ahLst/>
                    <a:cxnLst/>
                    <a:rect l="l" t="t" r="r" b="b"/>
                    <a:pathLst>
                      <a:path w="47764" h="90961" extrusionOk="0">
                        <a:moveTo>
                          <a:pt x="8562" y="0"/>
                        </a:moveTo>
                        <a:cubicBezTo>
                          <a:pt x="5915" y="8835"/>
                          <a:pt x="2818" y="17069"/>
                          <a:pt x="1385" y="26645"/>
                        </a:cubicBezTo>
                        <a:cubicBezTo>
                          <a:pt x="-498" y="39263"/>
                          <a:pt x="-48" y="50387"/>
                          <a:pt x="365" y="60983"/>
                        </a:cubicBezTo>
                        <a:cubicBezTo>
                          <a:pt x="790" y="71956"/>
                          <a:pt x="917" y="77657"/>
                          <a:pt x="1646" y="82503"/>
                        </a:cubicBezTo>
                        <a:cubicBezTo>
                          <a:pt x="1949" y="82879"/>
                          <a:pt x="3692" y="85326"/>
                          <a:pt x="3692" y="85320"/>
                        </a:cubicBezTo>
                        <a:cubicBezTo>
                          <a:pt x="3692" y="85320"/>
                          <a:pt x="2065" y="84136"/>
                          <a:pt x="1901" y="84039"/>
                        </a:cubicBezTo>
                        <a:cubicBezTo>
                          <a:pt x="2174" y="85782"/>
                          <a:pt x="2666" y="90961"/>
                          <a:pt x="2666" y="90961"/>
                        </a:cubicBezTo>
                        <a:cubicBezTo>
                          <a:pt x="2666" y="90961"/>
                          <a:pt x="5993" y="77457"/>
                          <a:pt x="11635" y="62003"/>
                        </a:cubicBezTo>
                        <a:cubicBezTo>
                          <a:pt x="14962" y="52901"/>
                          <a:pt x="18016" y="43343"/>
                          <a:pt x="24192" y="34848"/>
                        </a:cubicBezTo>
                        <a:cubicBezTo>
                          <a:pt x="31072" y="25376"/>
                          <a:pt x="39743" y="18095"/>
                          <a:pt x="47764" y="12296"/>
                        </a:cubicBezTo>
                        <a:cubicBezTo>
                          <a:pt x="36002" y="5386"/>
                          <a:pt x="22971" y="856"/>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18"/>
                  <p:cNvSpPr/>
                  <p:nvPr/>
                </p:nvSpPr>
                <p:spPr>
                  <a:xfrm>
                    <a:off x="5701802" y="1600482"/>
                    <a:ext cx="47882" cy="91216"/>
                  </a:xfrm>
                  <a:custGeom>
                    <a:avLst/>
                    <a:gdLst/>
                    <a:ahLst/>
                    <a:cxnLst/>
                    <a:rect l="l" t="t" r="r" b="b"/>
                    <a:pathLst>
                      <a:path w="47882" h="91216" extrusionOk="0">
                        <a:moveTo>
                          <a:pt x="45353" y="0"/>
                        </a:moveTo>
                        <a:cubicBezTo>
                          <a:pt x="45353" y="0"/>
                          <a:pt x="42019" y="13511"/>
                          <a:pt x="36385" y="28952"/>
                        </a:cubicBezTo>
                        <a:cubicBezTo>
                          <a:pt x="33057" y="38067"/>
                          <a:pt x="29748" y="47612"/>
                          <a:pt x="23572" y="56113"/>
                        </a:cubicBezTo>
                        <a:cubicBezTo>
                          <a:pt x="16705" y="65568"/>
                          <a:pt x="8009" y="72866"/>
                          <a:pt x="0" y="78665"/>
                        </a:cubicBezTo>
                        <a:cubicBezTo>
                          <a:pt x="11853" y="85654"/>
                          <a:pt x="24908" y="90391"/>
                          <a:pt x="39457" y="91216"/>
                        </a:cubicBezTo>
                        <a:cubicBezTo>
                          <a:pt x="42117" y="82351"/>
                          <a:pt x="45195" y="74190"/>
                          <a:pt x="46634" y="64572"/>
                        </a:cubicBezTo>
                        <a:cubicBezTo>
                          <a:pt x="48523" y="51935"/>
                          <a:pt x="47818" y="40581"/>
                          <a:pt x="47400" y="29978"/>
                        </a:cubicBezTo>
                        <a:cubicBezTo>
                          <a:pt x="46975" y="19036"/>
                          <a:pt x="47102" y="13298"/>
                          <a:pt x="46379" y="8459"/>
                        </a:cubicBezTo>
                        <a:cubicBezTo>
                          <a:pt x="46076" y="8082"/>
                          <a:pt x="44327" y="5635"/>
                          <a:pt x="44327" y="5635"/>
                        </a:cubicBezTo>
                        <a:cubicBezTo>
                          <a:pt x="44327" y="5635"/>
                          <a:pt x="45961" y="6819"/>
                          <a:pt x="46118" y="6916"/>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18"/>
                  <p:cNvSpPr/>
                  <p:nvPr/>
                </p:nvSpPr>
                <p:spPr>
                  <a:xfrm>
                    <a:off x="5747663" y="1598876"/>
                    <a:ext cx="87380" cy="45933"/>
                  </a:xfrm>
                  <a:custGeom>
                    <a:avLst/>
                    <a:gdLst/>
                    <a:ahLst/>
                    <a:cxnLst/>
                    <a:rect l="l" t="t" r="r" b="b"/>
                    <a:pathLst>
                      <a:path w="87380" h="45933" extrusionOk="0">
                        <a:moveTo>
                          <a:pt x="60220" y="580"/>
                        </a:moveTo>
                        <a:cubicBezTo>
                          <a:pt x="47407" y="-701"/>
                          <a:pt x="35991" y="404"/>
                          <a:pt x="25371" y="1351"/>
                        </a:cubicBezTo>
                        <a:cubicBezTo>
                          <a:pt x="13391" y="2414"/>
                          <a:pt x="6869" y="3009"/>
                          <a:pt x="2564" y="3914"/>
                        </a:cubicBezTo>
                        <a:cubicBezTo>
                          <a:pt x="2285" y="4120"/>
                          <a:pt x="2" y="5450"/>
                          <a:pt x="2" y="5450"/>
                        </a:cubicBezTo>
                        <a:cubicBezTo>
                          <a:pt x="8" y="5487"/>
                          <a:pt x="-4" y="5669"/>
                          <a:pt x="2" y="5705"/>
                        </a:cubicBezTo>
                        <a:cubicBezTo>
                          <a:pt x="3378" y="6130"/>
                          <a:pt x="11539" y="8450"/>
                          <a:pt x="24345" y="12366"/>
                        </a:cubicBezTo>
                        <a:cubicBezTo>
                          <a:pt x="33775" y="15257"/>
                          <a:pt x="43794" y="18014"/>
                          <a:pt x="52787" y="23898"/>
                        </a:cubicBezTo>
                        <a:cubicBezTo>
                          <a:pt x="62375" y="30176"/>
                          <a:pt x="69971" y="38337"/>
                          <a:pt x="76104" y="45934"/>
                        </a:cubicBezTo>
                        <a:cubicBezTo>
                          <a:pt x="82462" y="33989"/>
                          <a:pt x="87083" y="20880"/>
                          <a:pt x="87380" y="6476"/>
                        </a:cubicBezTo>
                        <a:cubicBezTo>
                          <a:pt x="78333" y="4224"/>
                          <a:pt x="69971" y="1558"/>
                          <a:pt x="60220" y="58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18"/>
                  <p:cNvSpPr/>
                  <p:nvPr/>
                </p:nvSpPr>
                <p:spPr>
                  <a:xfrm>
                    <a:off x="5657475" y="1562307"/>
                    <a:ext cx="91471" cy="46008"/>
                  </a:xfrm>
                  <a:custGeom>
                    <a:avLst/>
                    <a:gdLst/>
                    <a:ahLst/>
                    <a:cxnLst/>
                    <a:rect l="l" t="t" r="r" b="b"/>
                    <a:pathLst>
                      <a:path w="91471" h="46008" extrusionOk="0">
                        <a:moveTo>
                          <a:pt x="11015" y="0"/>
                        </a:moveTo>
                        <a:cubicBezTo>
                          <a:pt x="4615" y="11974"/>
                          <a:pt x="298" y="24999"/>
                          <a:pt x="0" y="39457"/>
                        </a:cubicBezTo>
                        <a:cubicBezTo>
                          <a:pt x="9053" y="41710"/>
                          <a:pt x="17391" y="44375"/>
                          <a:pt x="27161" y="45353"/>
                        </a:cubicBezTo>
                        <a:cubicBezTo>
                          <a:pt x="40040" y="46640"/>
                          <a:pt x="51346" y="45796"/>
                          <a:pt x="62003" y="44837"/>
                        </a:cubicBezTo>
                        <a:cubicBezTo>
                          <a:pt x="73935" y="43768"/>
                          <a:pt x="80548" y="43167"/>
                          <a:pt x="84810" y="42275"/>
                        </a:cubicBezTo>
                        <a:cubicBezTo>
                          <a:pt x="85059" y="42086"/>
                          <a:pt x="87118" y="40738"/>
                          <a:pt x="87118" y="40738"/>
                        </a:cubicBezTo>
                        <a:cubicBezTo>
                          <a:pt x="87118" y="40738"/>
                          <a:pt x="86395" y="41947"/>
                          <a:pt x="86346" y="42020"/>
                        </a:cubicBezTo>
                        <a:cubicBezTo>
                          <a:pt x="87324" y="41807"/>
                          <a:pt x="91472" y="40993"/>
                          <a:pt x="91472" y="40993"/>
                        </a:cubicBezTo>
                        <a:cubicBezTo>
                          <a:pt x="91472" y="40993"/>
                          <a:pt x="78198" y="38285"/>
                          <a:pt x="62774" y="33561"/>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96" name="Google Shape;1596;p18"/>
                <p:cNvSpPr/>
                <p:nvPr/>
              </p:nvSpPr>
              <p:spPr>
                <a:xfrm>
                  <a:off x="5718725" y="1576145"/>
                  <a:ext cx="54935" cy="54941"/>
                </a:xfrm>
                <a:custGeom>
                  <a:avLst/>
                  <a:gdLst/>
                  <a:ahLst/>
                  <a:cxnLst/>
                  <a:rect l="l" t="t" r="r" b="b"/>
                  <a:pathLst>
                    <a:path w="54935" h="54941" extrusionOk="0">
                      <a:moveTo>
                        <a:pt x="0" y="27471"/>
                      </a:moveTo>
                      <a:cubicBezTo>
                        <a:pt x="0" y="12296"/>
                        <a:pt x="12296" y="0"/>
                        <a:pt x="27465" y="0"/>
                      </a:cubicBezTo>
                      <a:cubicBezTo>
                        <a:pt x="42639" y="0"/>
                        <a:pt x="54935" y="12296"/>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597" name="Google Shape;1597;p18"/>
            <p:cNvSpPr/>
            <p:nvPr/>
          </p:nvSpPr>
          <p:spPr>
            <a:xfrm>
              <a:off x="4799281" y="914327"/>
              <a:ext cx="199290" cy="326863"/>
            </a:xfrm>
            <a:custGeom>
              <a:avLst/>
              <a:gdLst/>
              <a:ahLst/>
              <a:cxnLst/>
              <a:rect l="l" t="t" r="r" b="b"/>
              <a:pathLst>
                <a:path w="127139" h="208525" extrusionOk="0">
                  <a:moveTo>
                    <a:pt x="115675" y="168"/>
                  </a:moveTo>
                  <a:cubicBezTo>
                    <a:pt x="114430" y="-141"/>
                    <a:pt x="113112" y="-50"/>
                    <a:pt x="111928" y="666"/>
                  </a:cubicBezTo>
                  <a:cubicBezTo>
                    <a:pt x="109560" y="2105"/>
                    <a:pt x="108741" y="5293"/>
                    <a:pt x="110180" y="7661"/>
                  </a:cubicBezTo>
                  <a:cubicBezTo>
                    <a:pt x="113835" y="13691"/>
                    <a:pt x="116033" y="18142"/>
                    <a:pt x="116804" y="21160"/>
                  </a:cubicBezTo>
                  <a:cubicBezTo>
                    <a:pt x="117035" y="22071"/>
                    <a:pt x="117072" y="22605"/>
                    <a:pt x="117053" y="23036"/>
                  </a:cubicBezTo>
                  <a:cubicBezTo>
                    <a:pt x="116361" y="23522"/>
                    <a:pt x="113173" y="23413"/>
                    <a:pt x="104933" y="22162"/>
                  </a:cubicBezTo>
                  <a:cubicBezTo>
                    <a:pt x="103561" y="21949"/>
                    <a:pt x="102608" y="21791"/>
                    <a:pt x="101685" y="21658"/>
                  </a:cubicBezTo>
                  <a:cubicBezTo>
                    <a:pt x="86146" y="19484"/>
                    <a:pt x="77426" y="21530"/>
                    <a:pt x="75319" y="33152"/>
                  </a:cubicBezTo>
                  <a:cubicBezTo>
                    <a:pt x="74912" y="35405"/>
                    <a:pt x="75137" y="37694"/>
                    <a:pt x="75945" y="39905"/>
                  </a:cubicBezTo>
                  <a:cubicBezTo>
                    <a:pt x="76801" y="42249"/>
                    <a:pt x="78209" y="44465"/>
                    <a:pt x="80316" y="47027"/>
                  </a:cubicBezTo>
                  <a:cubicBezTo>
                    <a:pt x="81082" y="47956"/>
                    <a:pt x="81938" y="48904"/>
                    <a:pt x="83061" y="50148"/>
                  </a:cubicBezTo>
                  <a:cubicBezTo>
                    <a:pt x="83158" y="50252"/>
                    <a:pt x="85211" y="52474"/>
                    <a:pt x="85812" y="53148"/>
                  </a:cubicBezTo>
                  <a:cubicBezTo>
                    <a:pt x="92455" y="60580"/>
                    <a:pt x="94908" y="65469"/>
                    <a:pt x="93809" y="71517"/>
                  </a:cubicBezTo>
                  <a:cubicBezTo>
                    <a:pt x="93578" y="72792"/>
                    <a:pt x="93250" y="72949"/>
                    <a:pt x="91435" y="73016"/>
                  </a:cubicBezTo>
                  <a:cubicBezTo>
                    <a:pt x="89067" y="73101"/>
                    <a:pt x="86565" y="72555"/>
                    <a:pt x="79812" y="70891"/>
                  </a:cubicBezTo>
                  <a:cubicBezTo>
                    <a:pt x="79090" y="70715"/>
                    <a:pt x="79047" y="70697"/>
                    <a:pt x="78319" y="70515"/>
                  </a:cubicBezTo>
                  <a:cubicBezTo>
                    <a:pt x="66096" y="67545"/>
                    <a:pt x="59987" y="67375"/>
                    <a:pt x="54825" y="72391"/>
                  </a:cubicBezTo>
                  <a:cubicBezTo>
                    <a:pt x="42299" y="84566"/>
                    <a:pt x="44916" y="93419"/>
                    <a:pt x="57825" y="105879"/>
                  </a:cubicBezTo>
                  <a:cubicBezTo>
                    <a:pt x="58159" y="106207"/>
                    <a:pt x="58111" y="106177"/>
                    <a:pt x="58451" y="106504"/>
                  </a:cubicBezTo>
                  <a:cubicBezTo>
                    <a:pt x="68087" y="115795"/>
                    <a:pt x="69387" y="118971"/>
                    <a:pt x="63448" y="125747"/>
                  </a:cubicBezTo>
                  <a:cubicBezTo>
                    <a:pt x="61972" y="127423"/>
                    <a:pt x="60782" y="127909"/>
                    <a:pt x="59325" y="127745"/>
                  </a:cubicBezTo>
                  <a:cubicBezTo>
                    <a:pt x="57801" y="127575"/>
                    <a:pt x="56107" y="126822"/>
                    <a:pt x="52700" y="124994"/>
                  </a:cubicBezTo>
                  <a:cubicBezTo>
                    <a:pt x="44108" y="120392"/>
                    <a:pt x="40526" y="119432"/>
                    <a:pt x="35206" y="123124"/>
                  </a:cubicBezTo>
                  <a:cubicBezTo>
                    <a:pt x="25473" y="129870"/>
                    <a:pt x="22018" y="137728"/>
                    <a:pt x="24714" y="146241"/>
                  </a:cubicBezTo>
                  <a:cubicBezTo>
                    <a:pt x="26547" y="152040"/>
                    <a:pt x="29966" y="156357"/>
                    <a:pt x="38206" y="164731"/>
                  </a:cubicBezTo>
                  <a:cubicBezTo>
                    <a:pt x="48644" y="175333"/>
                    <a:pt x="51030" y="179134"/>
                    <a:pt x="49203" y="182474"/>
                  </a:cubicBezTo>
                  <a:cubicBezTo>
                    <a:pt x="46464" y="187477"/>
                    <a:pt x="42062" y="188734"/>
                    <a:pt x="29085" y="189475"/>
                  </a:cubicBezTo>
                  <a:cubicBezTo>
                    <a:pt x="28800" y="189487"/>
                    <a:pt x="28745" y="189578"/>
                    <a:pt x="28460" y="189596"/>
                  </a:cubicBezTo>
                  <a:cubicBezTo>
                    <a:pt x="13170" y="190471"/>
                    <a:pt x="6309" y="192456"/>
                    <a:pt x="844" y="200721"/>
                  </a:cubicBezTo>
                  <a:cubicBezTo>
                    <a:pt x="-680" y="203028"/>
                    <a:pt x="-91" y="206185"/>
                    <a:pt x="2222" y="207716"/>
                  </a:cubicBezTo>
                  <a:cubicBezTo>
                    <a:pt x="4530" y="209246"/>
                    <a:pt x="7687" y="208529"/>
                    <a:pt x="9217" y="206216"/>
                  </a:cubicBezTo>
                  <a:cubicBezTo>
                    <a:pt x="12272" y="201601"/>
                    <a:pt x="16899" y="200289"/>
                    <a:pt x="29085" y="199591"/>
                  </a:cubicBezTo>
                  <a:cubicBezTo>
                    <a:pt x="29365" y="199579"/>
                    <a:pt x="29298" y="199609"/>
                    <a:pt x="29583" y="199591"/>
                  </a:cubicBezTo>
                  <a:cubicBezTo>
                    <a:pt x="45997" y="198656"/>
                    <a:pt x="52998" y="196488"/>
                    <a:pt x="58074" y="187222"/>
                  </a:cubicBezTo>
                  <a:cubicBezTo>
                    <a:pt x="61025" y="181830"/>
                    <a:pt x="60187" y="176219"/>
                    <a:pt x="56574" y="170481"/>
                  </a:cubicBezTo>
                  <a:cubicBezTo>
                    <a:pt x="54255" y="166795"/>
                    <a:pt x="52063" y="164451"/>
                    <a:pt x="45329" y="157608"/>
                  </a:cubicBezTo>
                  <a:cubicBezTo>
                    <a:pt x="38279" y="150449"/>
                    <a:pt x="35376" y="146812"/>
                    <a:pt x="34204" y="143114"/>
                  </a:cubicBezTo>
                  <a:cubicBezTo>
                    <a:pt x="32959" y="139173"/>
                    <a:pt x="34459" y="135657"/>
                    <a:pt x="40829" y="131243"/>
                  </a:cubicBezTo>
                  <a:cubicBezTo>
                    <a:pt x="41594" y="130714"/>
                    <a:pt x="42936" y="131182"/>
                    <a:pt x="47952" y="133866"/>
                  </a:cubicBezTo>
                  <a:cubicBezTo>
                    <a:pt x="52488" y="136295"/>
                    <a:pt x="54965" y="137254"/>
                    <a:pt x="58195" y="137618"/>
                  </a:cubicBezTo>
                  <a:cubicBezTo>
                    <a:pt x="62956" y="138147"/>
                    <a:pt x="67334" y="136489"/>
                    <a:pt x="70941" y="132366"/>
                  </a:cubicBezTo>
                  <a:cubicBezTo>
                    <a:pt x="76740" y="125759"/>
                    <a:pt x="78276" y="119080"/>
                    <a:pt x="75817" y="112625"/>
                  </a:cubicBezTo>
                  <a:cubicBezTo>
                    <a:pt x="74123" y="108168"/>
                    <a:pt x="71627" y="105211"/>
                    <a:pt x="65446" y="99254"/>
                  </a:cubicBezTo>
                  <a:cubicBezTo>
                    <a:pt x="65112" y="98932"/>
                    <a:pt x="65154" y="98951"/>
                    <a:pt x="64820" y="98629"/>
                  </a:cubicBezTo>
                  <a:cubicBezTo>
                    <a:pt x="55439" y="89569"/>
                    <a:pt x="54577" y="86679"/>
                    <a:pt x="61821" y="79635"/>
                  </a:cubicBezTo>
                  <a:cubicBezTo>
                    <a:pt x="63369" y="78135"/>
                    <a:pt x="67364" y="78178"/>
                    <a:pt x="75945" y="80260"/>
                  </a:cubicBezTo>
                  <a:cubicBezTo>
                    <a:pt x="76655" y="80437"/>
                    <a:pt x="76600" y="80461"/>
                    <a:pt x="77317" y="80637"/>
                  </a:cubicBezTo>
                  <a:cubicBezTo>
                    <a:pt x="85144" y="82562"/>
                    <a:pt x="88107" y="83151"/>
                    <a:pt x="91811" y="83011"/>
                  </a:cubicBezTo>
                  <a:cubicBezTo>
                    <a:pt x="98023" y="82774"/>
                    <a:pt x="102541" y="79550"/>
                    <a:pt x="103682" y="73265"/>
                  </a:cubicBezTo>
                  <a:cubicBezTo>
                    <a:pt x="105486" y="63325"/>
                    <a:pt x="101824" y="56057"/>
                    <a:pt x="93311" y="46523"/>
                  </a:cubicBezTo>
                  <a:cubicBezTo>
                    <a:pt x="86079" y="38429"/>
                    <a:pt x="86182" y="38435"/>
                    <a:pt x="85435" y="36401"/>
                  </a:cubicBezTo>
                  <a:cubicBezTo>
                    <a:pt x="85217" y="35794"/>
                    <a:pt x="85114" y="35308"/>
                    <a:pt x="85186" y="34901"/>
                  </a:cubicBezTo>
                  <a:cubicBezTo>
                    <a:pt x="85897" y="30985"/>
                    <a:pt x="89716" y="30171"/>
                    <a:pt x="100306" y="31653"/>
                  </a:cubicBezTo>
                  <a:cubicBezTo>
                    <a:pt x="101187" y="31780"/>
                    <a:pt x="102098" y="31829"/>
                    <a:pt x="103433" y="32029"/>
                  </a:cubicBezTo>
                  <a:cubicBezTo>
                    <a:pt x="116331" y="33996"/>
                    <a:pt x="119834" y="34154"/>
                    <a:pt x="123927" y="30529"/>
                  </a:cubicBezTo>
                  <a:cubicBezTo>
                    <a:pt x="129677" y="25429"/>
                    <a:pt x="127552" y="16849"/>
                    <a:pt x="118802" y="2415"/>
                  </a:cubicBezTo>
                  <a:cubicBezTo>
                    <a:pt x="118086" y="1231"/>
                    <a:pt x="116926" y="472"/>
                    <a:pt x="115675" y="16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18"/>
            <p:cNvSpPr/>
            <p:nvPr/>
          </p:nvSpPr>
          <p:spPr>
            <a:xfrm>
              <a:off x="6023066" y="877707"/>
              <a:ext cx="203416" cy="339110"/>
            </a:xfrm>
            <a:custGeom>
              <a:avLst/>
              <a:gdLst/>
              <a:ahLst/>
              <a:cxnLst/>
              <a:rect l="l" t="t" r="r" b="b"/>
              <a:pathLst>
                <a:path w="129771" h="216338" extrusionOk="0">
                  <a:moveTo>
                    <a:pt x="26284" y="269"/>
                  </a:moveTo>
                  <a:cubicBezTo>
                    <a:pt x="25070" y="-162"/>
                    <a:pt x="23612" y="-71"/>
                    <a:pt x="22398" y="518"/>
                  </a:cubicBezTo>
                  <a:cubicBezTo>
                    <a:pt x="19908" y="1708"/>
                    <a:pt x="18816" y="4641"/>
                    <a:pt x="20030" y="7142"/>
                  </a:cubicBezTo>
                  <a:cubicBezTo>
                    <a:pt x="21487" y="10306"/>
                    <a:pt x="19605" y="14180"/>
                    <a:pt x="11407" y="24387"/>
                  </a:cubicBezTo>
                  <a:cubicBezTo>
                    <a:pt x="6185" y="30824"/>
                    <a:pt x="3878" y="34121"/>
                    <a:pt x="1995" y="38256"/>
                  </a:cubicBezTo>
                  <a:cubicBezTo>
                    <a:pt x="-1496" y="46156"/>
                    <a:pt x="-555" y="53601"/>
                    <a:pt x="6003" y="60001"/>
                  </a:cubicBezTo>
                  <a:cubicBezTo>
                    <a:pt x="14322" y="68089"/>
                    <a:pt x="24280" y="69073"/>
                    <a:pt x="37761" y="65624"/>
                  </a:cubicBezTo>
                  <a:cubicBezTo>
                    <a:pt x="40129" y="65016"/>
                    <a:pt x="42254" y="64379"/>
                    <a:pt x="45897" y="63249"/>
                  </a:cubicBezTo>
                  <a:cubicBezTo>
                    <a:pt x="56706" y="59873"/>
                    <a:pt x="60531" y="59060"/>
                    <a:pt x="64357" y="59624"/>
                  </a:cubicBezTo>
                  <a:cubicBezTo>
                    <a:pt x="68547" y="60244"/>
                    <a:pt x="71340" y="63304"/>
                    <a:pt x="73101" y="71246"/>
                  </a:cubicBezTo>
                  <a:cubicBezTo>
                    <a:pt x="74376" y="76687"/>
                    <a:pt x="72069" y="79080"/>
                    <a:pt x="62353" y="84362"/>
                  </a:cubicBezTo>
                  <a:cubicBezTo>
                    <a:pt x="62110" y="84496"/>
                    <a:pt x="62231" y="84484"/>
                    <a:pt x="61989" y="84611"/>
                  </a:cubicBezTo>
                  <a:cubicBezTo>
                    <a:pt x="46869" y="92833"/>
                    <a:pt x="41586" y="99768"/>
                    <a:pt x="47112" y="114225"/>
                  </a:cubicBezTo>
                  <a:cubicBezTo>
                    <a:pt x="49358" y="120091"/>
                    <a:pt x="54156" y="123224"/>
                    <a:pt x="60592" y="124226"/>
                  </a:cubicBezTo>
                  <a:cubicBezTo>
                    <a:pt x="64843" y="124882"/>
                    <a:pt x="68364" y="124694"/>
                    <a:pt x="76987" y="123850"/>
                  </a:cubicBezTo>
                  <a:cubicBezTo>
                    <a:pt x="77716" y="123777"/>
                    <a:pt x="77776" y="123795"/>
                    <a:pt x="78505" y="123722"/>
                  </a:cubicBezTo>
                  <a:cubicBezTo>
                    <a:pt x="90042" y="122617"/>
                    <a:pt x="95082" y="123249"/>
                    <a:pt x="97754" y="126473"/>
                  </a:cubicBezTo>
                  <a:cubicBezTo>
                    <a:pt x="100851" y="130292"/>
                    <a:pt x="101033" y="132624"/>
                    <a:pt x="99333" y="135096"/>
                  </a:cubicBezTo>
                  <a:cubicBezTo>
                    <a:pt x="97632" y="137646"/>
                    <a:pt x="94657" y="139893"/>
                    <a:pt x="87856" y="144095"/>
                  </a:cubicBezTo>
                  <a:cubicBezTo>
                    <a:pt x="86399" y="144993"/>
                    <a:pt x="85610" y="145515"/>
                    <a:pt x="84881" y="145965"/>
                  </a:cubicBezTo>
                  <a:cubicBezTo>
                    <a:pt x="73708" y="152930"/>
                    <a:pt x="69215" y="157581"/>
                    <a:pt x="70611" y="165456"/>
                  </a:cubicBezTo>
                  <a:cubicBezTo>
                    <a:pt x="73162" y="179574"/>
                    <a:pt x="81602" y="183497"/>
                    <a:pt x="100001" y="184954"/>
                  </a:cubicBezTo>
                  <a:cubicBezTo>
                    <a:pt x="100547" y="184997"/>
                    <a:pt x="100547" y="185033"/>
                    <a:pt x="101094" y="185076"/>
                  </a:cubicBezTo>
                  <a:cubicBezTo>
                    <a:pt x="113360" y="186035"/>
                    <a:pt x="117489" y="187274"/>
                    <a:pt x="119493" y="191452"/>
                  </a:cubicBezTo>
                  <a:cubicBezTo>
                    <a:pt x="120100" y="192806"/>
                    <a:pt x="118764" y="194135"/>
                    <a:pt x="111841" y="197949"/>
                  </a:cubicBezTo>
                  <a:cubicBezTo>
                    <a:pt x="111356" y="198216"/>
                    <a:pt x="111356" y="198301"/>
                    <a:pt x="110870" y="198574"/>
                  </a:cubicBezTo>
                  <a:cubicBezTo>
                    <a:pt x="103219" y="202764"/>
                    <a:pt x="100183" y="205011"/>
                    <a:pt x="98118" y="209194"/>
                  </a:cubicBezTo>
                  <a:cubicBezTo>
                    <a:pt x="96904" y="211678"/>
                    <a:pt x="97876" y="214593"/>
                    <a:pt x="100365" y="215813"/>
                  </a:cubicBezTo>
                  <a:cubicBezTo>
                    <a:pt x="102854" y="217040"/>
                    <a:pt x="105890" y="216050"/>
                    <a:pt x="107105" y="213566"/>
                  </a:cubicBezTo>
                  <a:cubicBezTo>
                    <a:pt x="107834" y="212036"/>
                    <a:pt x="110141" y="210385"/>
                    <a:pt x="115727" y="207318"/>
                  </a:cubicBezTo>
                  <a:cubicBezTo>
                    <a:pt x="116213" y="207045"/>
                    <a:pt x="116213" y="207093"/>
                    <a:pt x="116699" y="206820"/>
                  </a:cubicBezTo>
                  <a:cubicBezTo>
                    <a:pt x="121678" y="204088"/>
                    <a:pt x="124047" y="202473"/>
                    <a:pt x="126233" y="200195"/>
                  </a:cubicBezTo>
                  <a:cubicBezTo>
                    <a:pt x="129755" y="196497"/>
                    <a:pt x="130847" y="191968"/>
                    <a:pt x="128601" y="187201"/>
                  </a:cubicBezTo>
                  <a:cubicBezTo>
                    <a:pt x="124411" y="178354"/>
                    <a:pt x="117792" y="176326"/>
                    <a:pt x="101883" y="175081"/>
                  </a:cubicBezTo>
                  <a:cubicBezTo>
                    <a:pt x="101276" y="175038"/>
                    <a:pt x="101397" y="175002"/>
                    <a:pt x="100851" y="174953"/>
                  </a:cubicBezTo>
                  <a:cubicBezTo>
                    <a:pt x="86642" y="173830"/>
                    <a:pt x="81966" y="171717"/>
                    <a:pt x="80509" y="163708"/>
                  </a:cubicBezTo>
                  <a:cubicBezTo>
                    <a:pt x="80144" y="161777"/>
                    <a:pt x="82755" y="159154"/>
                    <a:pt x="90225" y="154466"/>
                  </a:cubicBezTo>
                  <a:cubicBezTo>
                    <a:pt x="90953" y="154029"/>
                    <a:pt x="91621" y="153494"/>
                    <a:pt x="93078" y="152590"/>
                  </a:cubicBezTo>
                  <a:cubicBezTo>
                    <a:pt x="101154" y="147598"/>
                    <a:pt x="104919" y="144769"/>
                    <a:pt x="107712" y="140591"/>
                  </a:cubicBezTo>
                  <a:cubicBezTo>
                    <a:pt x="111963" y="134282"/>
                    <a:pt x="111295" y="127214"/>
                    <a:pt x="105466" y="120103"/>
                  </a:cubicBezTo>
                  <a:cubicBezTo>
                    <a:pt x="99818" y="113199"/>
                    <a:pt x="92471" y="112288"/>
                    <a:pt x="77473" y="113727"/>
                  </a:cubicBezTo>
                  <a:cubicBezTo>
                    <a:pt x="76744" y="113800"/>
                    <a:pt x="76744" y="113904"/>
                    <a:pt x="76015" y="113976"/>
                  </a:cubicBezTo>
                  <a:cubicBezTo>
                    <a:pt x="62292" y="115324"/>
                    <a:pt x="58042" y="114602"/>
                    <a:pt x="56524" y="110606"/>
                  </a:cubicBezTo>
                  <a:cubicBezTo>
                    <a:pt x="53366" y="102354"/>
                    <a:pt x="55491" y="99591"/>
                    <a:pt x="66725" y="93483"/>
                  </a:cubicBezTo>
                  <a:cubicBezTo>
                    <a:pt x="66968" y="93355"/>
                    <a:pt x="67029" y="93367"/>
                    <a:pt x="67271" y="93234"/>
                  </a:cubicBezTo>
                  <a:cubicBezTo>
                    <a:pt x="80630" y="85972"/>
                    <a:pt x="85488" y="80494"/>
                    <a:pt x="82877" y="68994"/>
                  </a:cubicBezTo>
                  <a:cubicBezTo>
                    <a:pt x="80205" y="57323"/>
                    <a:pt x="74437" y="51038"/>
                    <a:pt x="65753" y="49751"/>
                  </a:cubicBezTo>
                  <a:cubicBezTo>
                    <a:pt x="59803" y="48870"/>
                    <a:pt x="55552" y="49715"/>
                    <a:pt x="42983" y="53625"/>
                  </a:cubicBezTo>
                  <a:cubicBezTo>
                    <a:pt x="39522" y="54712"/>
                    <a:pt x="37396" y="55325"/>
                    <a:pt x="35271" y="55878"/>
                  </a:cubicBezTo>
                  <a:cubicBezTo>
                    <a:pt x="24827" y="58543"/>
                    <a:pt x="18269" y="57869"/>
                    <a:pt x="12986" y="52751"/>
                  </a:cubicBezTo>
                  <a:cubicBezTo>
                    <a:pt x="9646" y="49441"/>
                    <a:pt x="9282" y="46618"/>
                    <a:pt x="11165" y="42379"/>
                  </a:cubicBezTo>
                  <a:cubicBezTo>
                    <a:pt x="12500" y="39325"/>
                    <a:pt x="14504" y="36374"/>
                    <a:pt x="19119" y="30636"/>
                  </a:cubicBezTo>
                  <a:cubicBezTo>
                    <a:pt x="30231" y="16913"/>
                    <a:pt x="33146" y="11350"/>
                    <a:pt x="29138" y="2892"/>
                  </a:cubicBezTo>
                  <a:cubicBezTo>
                    <a:pt x="28531" y="1641"/>
                    <a:pt x="27438" y="700"/>
                    <a:pt x="26284" y="26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18"/>
            <p:cNvSpPr/>
            <p:nvPr/>
          </p:nvSpPr>
          <p:spPr>
            <a:xfrm>
              <a:off x="5673664" y="1980071"/>
              <a:ext cx="454199" cy="271515"/>
            </a:xfrm>
            <a:custGeom>
              <a:avLst/>
              <a:gdLst/>
              <a:ahLst/>
              <a:cxnLst/>
              <a:rect l="l" t="t" r="r" b="b"/>
              <a:pathLst>
                <a:path w="289760" h="173215" extrusionOk="0">
                  <a:moveTo>
                    <a:pt x="247631" y="3"/>
                  </a:moveTo>
                  <a:cubicBezTo>
                    <a:pt x="242774" y="113"/>
                    <a:pt x="237855" y="2972"/>
                    <a:pt x="232633" y="9124"/>
                  </a:cubicBezTo>
                  <a:cubicBezTo>
                    <a:pt x="226014" y="16847"/>
                    <a:pt x="224921" y="26259"/>
                    <a:pt x="227107" y="38865"/>
                  </a:cubicBezTo>
                  <a:cubicBezTo>
                    <a:pt x="227593" y="41507"/>
                    <a:pt x="228200" y="43984"/>
                    <a:pt x="229111" y="47986"/>
                  </a:cubicBezTo>
                  <a:cubicBezTo>
                    <a:pt x="231783" y="59341"/>
                    <a:pt x="232390" y="63033"/>
                    <a:pt x="231479" y="66475"/>
                  </a:cubicBezTo>
                  <a:cubicBezTo>
                    <a:pt x="230629" y="70022"/>
                    <a:pt x="227472" y="71946"/>
                    <a:pt x="219140" y="72226"/>
                  </a:cubicBezTo>
                  <a:cubicBezTo>
                    <a:pt x="214647" y="72378"/>
                    <a:pt x="212497" y="69214"/>
                    <a:pt x="209765" y="58357"/>
                  </a:cubicBezTo>
                  <a:cubicBezTo>
                    <a:pt x="209577" y="57604"/>
                    <a:pt x="209583" y="57616"/>
                    <a:pt x="209388" y="56857"/>
                  </a:cubicBezTo>
                  <a:cubicBezTo>
                    <a:pt x="207536" y="49449"/>
                    <a:pt x="206504" y="46134"/>
                    <a:pt x="204270" y="42861"/>
                  </a:cubicBezTo>
                  <a:cubicBezTo>
                    <a:pt x="200778" y="37760"/>
                    <a:pt x="195508" y="35665"/>
                    <a:pt x="188901" y="37365"/>
                  </a:cubicBezTo>
                  <a:cubicBezTo>
                    <a:pt x="167496" y="42873"/>
                    <a:pt x="163106" y="55473"/>
                    <a:pt x="166908" y="78723"/>
                  </a:cubicBezTo>
                  <a:cubicBezTo>
                    <a:pt x="167071" y="79737"/>
                    <a:pt x="167254" y="80727"/>
                    <a:pt x="167533" y="82348"/>
                  </a:cubicBezTo>
                  <a:cubicBezTo>
                    <a:pt x="170053" y="96964"/>
                    <a:pt x="170010" y="102247"/>
                    <a:pt x="166531" y="105963"/>
                  </a:cubicBezTo>
                  <a:cubicBezTo>
                    <a:pt x="164515" y="108119"/>
                    <a:pt x="163950" y="108076"/>
                    <a:pt x="161285" y="105337"/>
                  </a:cubicBezTo>
                  <a:cubicBezTo>
                    <a:pt x="160192" y="104220"/>
                    <a:pt x="158917" y="102635"/>
                    <a:pt x="157410" y="100589"/>
                  </a:cubicBezTo>
                  <a:cubicBezTo>
                    <a:pt x="156506" y="99368"/>
                    <a:pt x="153227" y="94863"/>
                    <a:pt x="153039" y="94596"/>
                  </a:cubicBezTo>
                  <a:cubicBezTo>
                    <a:pt x="147507" y="86921"/>
                    <a:pt x="143596" y="82476"/>
                    <a:pt x="138417" y="79725"/>
                  </a:cubicBezTo>
                  <a:cubicBezTo>
                    <a:pt x="131136" y="75857"/>
                    <a:pt x="123145" y="76713"/>
                    <a:pt x="115051" y="82725"/>
                  </a:cubicBezTo>
                  <a:cubicBezTo>
                    <a:pt x="106125" y="89355"/>
                    <a:pt x="106932" y="97492"/>
                    <a:pt x="113302" y="114585"/>
                  </a:cubicBezTo>
                  <a:cubicBezTo>
                    <a:pt x="113442" y="114962"/>
                    <a:pt x="113412" y="114956"/>
                    <a:pt x="113551" y="115338"/>
                  </a:cubicBezTo>
                  <a:cubicBezTo>
                    <a:pt x="118767" y="129310"/>
                    <a:pt x="119217" y="133695"/>
                    <a:pt x="115051" y="135954"/>
                  </a:cubicBezTo>
                  <a:cubicBezTo>
                    <a:pt x="109276" y="139087"/>
                    <a:pt x="105597" y="136706"/>
                    <a:pt x="96306" y="125455"/>
                  </a:cubicBezTo>
                  <a:cubicBezTo>
                    <a:pt x="96191" y="125309"/>
                    <a:pt x="96179" y="125351"/>
                    <a:pt x="96057" y="125206"/>
                  </a:cubicBezTo>
                  <a:cubicBezTo>
                    <a:pt x="89979" y="117846"/>
                    <a:pt x="86998" y="114731"/>
                    <a:pt x="82565" y="112339"/>
                  </a:cubicBezTo>
                  <a:cubicBezTo>
                    <a:pt x="76031" y="108811"/>
                    <a:pt x="69072" y="109509"/>
                    <a:pt x="62071" y="114713"/>
                  </a:cubicBezTo>
                  <a:cubicBezTo>
                    <a:pt x="55708" y="119437"/>
                    <a:pt x="55143" y="124398"/>
                    <a:pt x="56448" y="138079"/>
                  </a:cubicBezTo>
                  <a:cubicBezTo>
                    <a:pt x="56813" y="141922"/>
                    <a:pt x="56934" y="143987"/>
                    <a:pt x="56946" y="146197"/>
                  </a:cubicBezTo>
                  <a:cubicBezTo>
                    <a:pt x="57007" y="153848"/>
                    <a:pt x="55119" y="158888"/>
                    <a:pt x="49824" y="162817"/>
                  </a:cubicBezTo>
                  <a:cubicBezTo>
                    <a:pt x="47935" y="164225"/>
                    <a:pt x="45300" y="162628"/>
                    <a:pt x="34206" y="153199"/>
                  </a:cubicBezTo>
                  <a:cubicBezTo>
                    <a:pt x="21758" y="142615"/>
                    <a:pt x="13688" y="138583"/>
                    <a:pt x="3590" y="141698"/>
                  </a:cubicBezTo>
                  <a:cubicBezTo>
                    <a:pt x="949" y="142518"/>
                    <a:pt x="-600" y="145426"/>
                    <a:pt x="220" y="148074"/>
                  </a:cubicBezTo>
                  <a:cubicBezTo>
                    <a:pt x="1040" y="150721"/>
                    <a:pt x="3942" y="152142"/>
                    <a:pt x="6590" y="151322"/>
                  </a:cubicBezTo>
                  <a:cubicBezTo>
                    <a:pt x="12152" y="149604"/>
                    <a:pt x="17811" y="152397"/>
                    <a:pt x="27709" y="160819"/>
                  </a:cubicBezTo>
                  <a:cubicBezTo>
                    <a:pt x="28365" y="161378"/>
                    <a:pt x="32912" y="165319"/>
                    <a:pt x="33829" y="166065"/>
                  </a:cubicBezTo>
                  <a:cubicBezTo>
                    <a:pt x="36234" y="168021"/>
                    <a:pt x="38256" y="169442"/>
                    <a:pt x="40205" y="170565"/>
                  </a:cubicBezTo>
                  <a:cubicBezTo>
                    <a:pt x="45792" y="173789"/>
                    <a:pt x="51129" y="174305"/>
                    <a:pt x="55823" y="170814"/>
                  </a:cubicBezTo>
                  <a:cubicBezTo>
                    <a:pt x="64020" y="164730"/>
                    <a:pt x="67026" y="156647"/>
                    <a:pt x="66947" y="146076"/>
                  </a:cubicBezTo>
                  <a:cubicBezTo>
                    <a:pt x="66923" y="143483"/>
                    <a:pt x="66838" y="141327"/>
                    <a:pt x="66443" y="137204"/>
                  </a:cubicBezTo>
                  <a:cubicBezTo>
                    <a:pt x="65502" y="127349"/>
                    <a:pt x="65842" y="124362"/>
                    <a:pt x="68071" y="122710"/>
                  </a:cubicBezTo>
                  <a:cubicBezTo>
                    <a:pt x="74853" y="117670"/>
                    <a:pt x="78466" y="119662"/>
                    <a:pt x="88309" y="131582"/>
                  </a:cubicBezTo>
                  <a:cubicBezTo>
                    <a:pt x="88430" y="131727"/>
                    <a:pt x="88443" y="131685"/>
                    <a:pt x="88564" y="131830"/>
                  </a:cubicBezTo>
                  <a:cubicBezTo>
                    <a:pt x="94284" y="138759"/>
                    <a:pt x="96950" y="141686"/>
                    <a:pt x="100933" y="144200"/>
                  </a:cubicBezTo>
                  <a:cubicBezTo>
                    <a:pt x="106853" y="147940"/>
                    <a:pt x="113229" y="148262"/>
                    <a:pt x="119800" y="144697"/>
                  </a:cubicBezTo>
                  <a:cubicBezTo>
                    <a:pt x="125920" y="141382"/>
                    <a:pt x="128398" y="135844"/>
                    <a:pt x="127797" y="128831"/>
                  </a:cubicBezTo>
                  <a:cubicBezTo>
                    <a:pt x="127408" y="124289"/>
                    <a:pt x="126327" y="120621"/>
                    <a:pt x="123048" y="111835"/>
                  </a:cubicBezTo>
                  <a:cubicBezTo>
                    <a:pt x="122908" y="111458"/>
                    <a:pt x="122811" y="111464"/>
                    <a:pt x="122672" y="111088"/>
                  </a:cubicBezTo>
                  <a:cubicBezTo>
                    <a:pt x="117935" y="98367"/>
                    <a:pt x="117474" y="93497"/>
                    <a:pt x="121050" y="90843"/>
                  </a:cubicBezTo>
                  <a:cubicBezTo>
                    <a:pt x="129934" y="84243"/>
                    <a:pt x="135326" y="87042"/>
                    <a:pt x="144914" y="100340"/>
                  </a:cubicBezTo>
                  <a:cubicBezTo>
                    <a:pt x="145060" y="100546"/>
                    <a:pt x="148448" y="105283"/>
                    <a:pt x="149414" y="106588"/>
                  </a:cubicBezTo>
                  <a:cubicBezTo>
                    <a:pt x="151169" y="108963"/>
                    <a:pt x="152571" y="110705"/>
                    <a:pt x="154035" y="112211"/>
                  </a:cubicBezTo>
                  <a:cubicBezTo>
                    <a:pt x="160337" y="118690"/>
                    <a:pt x="167515" y="119668"/>
                    <a:pt x="173903" y="112837"/>
                  </a:cubicBezTo>
                  <a:cubicBezTo>
                    <a:pt x="180521" y="105769"/>
                    <a:pt x="180521" y="98658"/>
                    <a:pt x="177406" y="80599"/>
                  </a:cubicBezTo>
                  <a:cubicBezTo>
                    <a:pt x="177127" y="79008"/>
                    <a:pt x="177066" y="78079"/>
                    <a:pt x="176902" y="77102"/>
                  </a:cubicBezTo>
                  <a:cubicBezTo>
                    <a:pt x="173830" y="58321"/>
                    <a:pt x="176337" y="50985"/>
                    <a:pt x="191397" y="47111"/>
                  </a:cubicBezTo>
                  <a:cubicBezTo>
                    <a:pt x="195568" y="46036"/>
                    <a:pt x="196989" y="48095"/>
                    <a:pt x="199770" y="59231"/>
                  </a:cubicBezTo>
                  <a:cubicBezTo>
                    <a:pt x="199958" y="59990"/>
                    <a:pt x="199952" y="59960"/>
                    <a:pt x="200147" y="60731"/>
                  </a:cubicBezTo>
                  <a:cubicBezTo>
                    <a:pt x="203978" y="75972"/>
                    <a:pt x="208101" y="82725"/>
                    <a:pt x="219389" y="82348"/>
                  </a:cubicBezTo>
                  <a:cubicBezTo>
                    <a:pt x="231783" y="81935"/>
                    <a:pt x="239130" y="77496"/>
                    <a:pt x="241255" y="68977"/>
                  </a:cubicBezTo>
                  <a:cubicBezTo>
                    <a:pt x="242652" y="63263"/>
                    <a:pt x="242045" y="59049"/>
                    <a:pt x="238887" y="45739"/>
                  </a:cubicBezTo>
                  <a:cubicBezTo>
                    <a:pt x="237976" y="41901"/>
                    <a:pt x="237430" y="39521"/>
                    <a:pt x="237005" y="37116"/>
                  </a:cubicBezTo>
                  <a:cubicBezTo>
                    <a:pt x="235244" y="27170"/>
                    <a:pt x="236033" y="20691"/>
                    <a:pt x="240284" y="15748"/>
                  </a:cubicBezTo>
                  <a:cubicBezTo>
                    <a:pt x="246538" y="8413"/>
                    <a:pt x="248906" y="8553"/>
                    <a:pt x="255647" y="14747"/>
                  </a:cubicBezTo>
                  <a:cubicBezTo>
                    <a:pt x="256193" y="15287"/>
                    <a:pt x="255707" y="14831"/>
                    <a:pt x="258014" y="16999"/>
                  </a:cubicBezTo>
                  <a:cubicBezTo>
                    <a:pt x="268884" y="27340"/>
                    <a:pt x="276474" y="30006"/>
                    <a:pt x="287586" y="22246"/>
                  </a:cubicBezTo>
                  <a:cubicBezTo>
                    <a:pt x="289893" y="20661"/>
                    <a:pt x="290440" y="17522"/>
                    <a:pt x="288861" y="15250"/>
                  </a:cubicBezTo>
                  <a:cubicBezTo>
                    <a:pt x="287282" y="12973"/>
                    <a:pt x="284246" y="12415"/>
                    <a:pt x="282000" y="14000"/>
                  </a:cubicBezTo>
                  <a:cubicBezTo>
                    <a:pt x="275927" y="18208"/>
                    <a:pt x="272709" y="17072"/>
                    <a:pt x="264876" y="9622"/>
                  </a:cubicBezTo>
                  <a:cubicBezTo>
                    <a:pt x="264269" y="9069"/>
                    <a:pt x="262872" y="7721"/>
                    <a:pt x="262508" y="7375"/>
                  </a:cubicBezTo>
                  <a:cubicBezTo>
                    <a:pt x="257286" y="2541"/>
                    <a:pt x="252489" y="-106"/>
                    <a:pt x="247631" y="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18"/>
            <p:cNvSpPr/>
            <p:nvPr/>
          </p:nvSpPr>
          <p:spPr>
            <a:xfrm>
              <a:off x="4927832" y="1953274"/>
              <a:ext cx="375959" cy="280340"/>
            </a:xfrm>
            <a:custGeom>
              <a:avLst/>
              <a:gdLst/>
              <a:ahLst/>
              <a:cxnLst/>
              <a:rect l="l" t="t" r="r" b="b"/>
              <a:pathLst>
                <a:path w="239846" h="178845" extrusionOk="0">
                  <a:moveTo>
                    <a:pt x="3612" y="217"/>
                  </a:moveTo>
                  <a:cubicBezTo>
                    <a:pt x="2379" y="582"/>
                    <a:pt x="1274" y="1377"/>
                    <a:pt x="612" y="2592"/>
                  </a:cubicBezTo>
                  <a:cubicBezTo>
                    <a:pt x="-711" y="5021"/>
                    <a:pt x="181" y="8136"/>
                    <a:pt x="2610" y="9465"/>
                  </a:cubicBezTo>
                  <a:cubicBezTo>
                    <a:pt x="6217" y="11433"/>
                    <a:pt x="6496" y="16861"/>
                    <a:pt x="3612" y="29582"/>
                  </a:cubicBezTo>
                  <a:cubicBezTo>
                    <a:pt x="3479" y="30178"/>
                    <a:pt x="3314" y="30700"/>
                    <a:pt x="3114" y="31580"/>
                  </a:cubicBezTo>
                  <a:cubicBezTo>
                    <a:pt x="364" y="43482"/>
                    <a:pt x="-280" y="47738"/>
                    <a:pt x="861" y="52821"/>
                  </a:cubicBezTo>
                  <a:cubicBezTo>
                    <a:pt x="2720" y="61073"/>
                    <a:pt x="9812" y="64492"/>
                    <a:pt x="20857" y="62694"/>
                  </a:cubicBezTo>
                  <a:cubicBezTo>
                    <a:pt x="27257" y="61650"/>
                    <a:pt x="30518" y="58444"/>
                    <a:pt x="36226" y="50574"/>
                  </a:cubicBezTo>
                  <a:cubicBezTo>
                    <a:pt x="36353" y="50398"/>
                    <a:pt x="36347" y="50374"/>
                    <a:pt x="36475" y="50198"/>
                  </a:cubicBezTo>
                  <a:cubicBezTo>
                    <a:pt x="41411" y="43391"/>
                    <a:pt x="43567" y="41854"/>
                    <a:pt x="47599" y="42577"/>
                  </a:cubicBezTo>
                  <a:cubicBezTo>
                    <a:pt x="53939" y="43719"/>
                    <a:pt x="56300" y="45935"/>
                    <a:pt x="56841" y="49572"/>
                  </a:cubicBezTo>
                  <a:cubicBezTo>
                    <a:pt x="57375" y="53137"/>
                    <a:pt x="56392" y="57715"/>
                    <a:pt x="53592" y="65815"/>
                  </a:cubicBezTo>
                  <a:cubicBezTo>
                    <a:pt x="53368" y="66477"/>
                    <a:pt x="53185" y="67224"/>
                    <a:pt x="52846" y="68189"/>
                  </a:cubicBezTo>
                  <a:cubicBezTo>
                    <a:pt x="48911" y="79411"/>
                    <a:pt x="47787" y="83461"/>
                    <a:pt x="48097" y="88683"/>
                  </a:cubicBezTo>
                  <a:cubicBezTo>
                    <a:pt x="48583" y="96953"/>
                    <a:pt x="54230" y="101969"/>
                    <a:pt x="64340" y="102928"/>
                  </a:cubicBezTo>
                  <a:cubicBezTo>
                    <a:pt x="73636" y="103815"/>
                    <a:pt x="78616" y="99218"/>
                    <a:pt x="86959" y="86934"/>
                  </a:cubicBezTo>
                  <a:cubicBezTo>
                    <a:pt x="87481" y="86163"/>
                    <a:pt x="87840" y="85793"/>
                    <a:pt x="88082" y="85435"/>
                  </a:cubicBezTo>
                  <a:cubicBezTo>
                    <a:pt x="91962" y="79733"/>
                    <a:pt x="94155" y="77067"/>
                    <a:pt x="96456" y="75816"/>
                  </a:cubicBezTo>
                  <a:cubicBezTo>
                    <a:pt x="98739" y="74571"/>
                    <a:pt x="101186" y="75045"/>
                    <a:pt x="105200" y="78190"/>
                  </a:cubicBezTo>
                  <a:cubicBezTo>
                    <a:pt x="109633" y="81664"/>
                    <a:pt x="110464" y="84560"/>
                    <a:pt x="109195" y="88932"/>
                  </a:cubicBezTo>
                  <a:cubicBezTo>
                    <a:pt x="108600" y="91003"/>
                    <a:pt x="107750" y="92909"/>
                    <a:pt x="105698" y="96929"/>
                  </a:cubicBezTo>
                  <a:cubicBezTo>
                    <a:pt x="98678" y="110689"/>
                    <a:pt x="97834" y="117726"/>
                    <a:pt x="107325" y="125669"/>
                  </a:cubicBezTo>
                  <a:cubicBezTo>
                    <a:pt x="113646" y="130964"/>
                    <a:pt x="120441" y="131796"/>
                    <a:pt x="127066" y="128547"/>
                  </a:cubicBezTo>
                  <a:cubicBezTo>
                    <a:pt x="131480" y="126379"/>
                    <a:pt x="134510" y="123616"/>
                    <a:pt x="141184" y="116676"/>
                  </a:cubicBezTo>
                  <a:cubicBezTo>
                    <a:pt x="141293" y="116560"/>
                    <a:pt x="141329" y="116536"/>
                    <a:pt x="141439" y="116427"/>
                  </a:cubicBezTo>
                  <a:cubicBezTo>
                    <a:pt x="151755" y="105697"/>
                    <a:pt x="155508" y="103779"/>
                    <a:pt x="160803" y="107926"/>
                  </a:cubicBezTo>
                  <a:cubicBezTo>
                    <a:pt x="169091" y="114423"/>
                    <a:pt x="169705" y="118060"/>
                    <a:pt x="166177" y="124794"/>
                  </a:cubicBezTo>
                  <a:cubicBezTo>
                    <a:pt x="165606" y="125881"/>
                    <a:pt x="165387" y="126337"/>
                    <a:pt x="163802" y="129045"/>
                  </a:cubicBezTo>
                  <a:cubicBezTo>
                    <a:pt x="156631" y="141305"/>
                    <a:pt x="155350" y="149126"/>
                    <a:pt x="162928" y="160031"/>
                  </a:cubicBezTo>
                  <a:cubicBezTo>
                    <a:pt x="169632" y="169674"/>
                    <a:pt x="178783" y="168277"/>
                    <a:pt x="188170" y="159782"/>
                  </a:cubicBezTo>
                  <a:cubicBezTo>
                    <a:pt x="190963" y="157250"/>
                    <a:pt x="193787" y="154214"/>
                    <a:pt x="197418" y="149909"/>
                  </a:cubicBezTo>
                  <a:cubicBezTo>
                    <a:pt x="206860" y="138712"/>
                    <a:pt x="208469" y="136878"/>
                    <a:pt x="209162" y="136793"/>
                  </a:cubicBezTo>
                  <a:cubicBezTo>
                    <a:pt x="222338" y="135196"/>
                    <a:pt x="225326" y="139234"/>
                    <a:pt x="225405" y="153036"/>
                  </a:cubicBezTo>
                  <a:cubicBezTo>
                    <a:pt x="225411" y="154105"/>
                    <a:pt x="225429" y="154991"/>
                    <a:pt x="225405" y="156910"/>
                  </a:cubicBezTo>
                  <a:cubicBezTo>
                    <a:pt x="225247" y="170627"/>
                    <a:pt x="226030" y="175364"/>
                    <a:pt x="232776" y="178400"/>
                  </a:cubicBezTo>
                  <a:cubicBezTo>
                    <a:pt x="235303" y="179535"/>
                    <a:pt x="238266" y="178430"/>
                    <a:pt x="239401" y="175904"/>
                  </a:cubicBezTo>
                  <a:cubicBezTo>
                    <a:pt x="240537" y="173378"/>
                    <a:pt x="239426" y="170415"/>
                    <a:pt x="236899" y="169279"/>
                  </a:cubicBezTo>
                  <a:cubicBezTo>
                    <a:pt x="235782" y="168775"/>
                    <a:pt x="235297" y="165885"/>
                    <a:pt x="235400" y="157032"/>
                  </a:cubicBezTo>
                  <a:cubicBezTo>
                    <a:pt x="235424" y="155058"/>
                    <a:pt x="235406" y="154184"/>
                    <a:pt x="235400" y="153036"/>
                  </a:cubicBezTo>
                  <a:cubicBezTo>
                    <a:pt x="235290" y="134006"/>
                    <a:pt x="228447" y="124321"/>
                    <a:pt x="208038" y="126792"/>
                  </a:cubicBezTo>
                  <a:cubicBezTo>
                    <a:pt x="204796" y="127187"/>
                    <a:pt x="202100" y="129330"/>
                    <a:pt x="198414" y="133296"/>
                  </a:cubicBezTo>
                  <a:cubicBezTo>
                    <a:pt x="197193" y="134607"/>
                    <a:pt x="195894" y="136101"/>
                    <a:pt x="194170" y="138165"/>
                  </a:cubicBezTo>
                  <a:cubicBezTo>
                    <a:pt x="193744" y="138669"/>
                    <a:pt x="190593" y="142319"/>
                    <a:pt x="189670" y="143412"/>
                  </a:cubicBezTo>
                  <a:cubicBezTo>
                    <a:pt x="186312" y="147401"/>
                    <a:pt x="183804" y="150128"/>
                    <a:pt x="181424" y="152283"/>
                  </a:cubicBezTo>
                  <a:cubicBezTo>
                    <a:pt x="175898" y="157281"/>
                    <a:pt x="173518" y="157657"/>
                    <a:pt x="171174" y="154287"/>
                  </a:cubicBezTo>
                  <a:cubicBezTo>
                    <a:pt x="166377" y="147377"/>
                    <a:pt x="167009" y="143296"/>
                    <a:pt x="172425" y="134042"/>
                  </a:cubicBezTo>
                  <a:cubicBezTo>
                    <a:pt x="174113" y="131164"/>
                    <a:pt x="174374" y="130703"/>
                    <a:pt x="175048" y="129421"/>
                  </a:cubicBezTo>
                  <a:cubicBezTo>
                    <a:pt x="180762" y="118522"/>
                    <a:pt x="179141" y="109626"/>
                    <a:pt x="166930" y="100056"/>
                  </a:cubicBezTo>
                  <a:cubicBezTo>
                    <a:pt x="160773" y="95229"/>
                    <a:pt x="154330" y="94707"/>
                    <a:pt x="147936" y="97931"/>
                  </a:cubicBezTo>
                  <a:cubicBezTo>
                    <a:pt x="143655" y="100087"/>
                    <a:pt x="140558" y="102801"/>
                    <a:pt x="134189" y="109426"/>
                  </a:cubicBezTo>
                  <a:cubicBezTo>
                    <a:pt x="134079" y="109541"/>
                    <a:pt x="134049" y="109565"/>
                    <a:pt x="133940" y="109675"/>
                  </a:cubicBezTo>
                  <a:cubicBezTo>
                    <a:pt x="123173" y="120872"/>
                    <a:pt x="119463" y="122772"/>
                    <a:pt x="113822" y="118048"/>
                  </a:cubicBezTo>
                  <a:cubicBezTo>
                    <a:pt x="109292" y="114253"/>
                    <a:pt x="109626" y="111496"/>
                    <a:pt x="114697" y="101556"/>
                  </a:cubicBezTo>
                  <a:cubicBezTo>
                    <a:pt x="117040" y="96959"/>
                    <a:pt x="117988" y="94695"/>
                    <a:pt x="118820" y="91810"/>
                  </a:cubicBezTo>
                  <a:cubicBezTo>
                    <a:pt x="121194" y="83595"/>
                    <a:pt x="119057" y="76381"/>
                    <a:pt x="111320" y="70315"/>
                  </a:cubicBezTo>
                  <a:cubicBezTo>
                    <a:pt x="104356" y="64856"/>
                    <a:pt x="97664" y="63757"/>
                    <a:pt x="91580" y="67066"/>
                  </a:cubicBezTo>
                  <a:cubicBezTo>
                    <a:pt x="87366" y="69362"/>
                    <a:pt x="84512" y="72756"/>
                    <a:pt x="79709" y="79812"/>
                  </a:cubicBezTo>
                  <a:cubicBezTo>
                    <a:pt x="79460" y="80176"/>
                    <a:pt x="79229" y="80540"/>
                    <a:pt x="78707" y="81311"/>
                  </a:cubicBezTo>
                  <a:cubicBezTo>
                    <a:pt x="72465" y="90511"/>
                    <a:pt x="69289" y="93322"/>
                    <a:pt x="65215" y="92934"/>
                  </a:cubicBezTo>
                  <a:cubicBezTo>
                    <a:pt x="59762" y="92418"/>
                    <a:pt x="58268" y="91069"/>
                    <a:pt x="58092" y="88058"/>
                  </a:cubicBezTo>
                  <a:cubicBezTo>
                    <a:pt x="57897" y="84760"/>
                    <a:pt x="58942" y="81123"/>
                    <a:pt x="62342" y="71438"/>
                  </a:cubicBezTo>
                  <a:cubicBezTo>
                    <a:pt x="62688" y="70454"/>
                    <a:pt x="62859" y="69871"/>
                    <a:pt x="63089" y="69191"/>
                  </a:cubicBezTo>
                  <a:cubicBezTo>
                    <a:pt x="66411" y="59567"/>
                    <a:pt x="67692" y="53786"/>
                    <a:pt x="66842" y="48072"/>
                  </a:cubicBezTo>
                  <a:cubicBezTo>
                    <a:pt x="65621" y="39887"/>
                    <a:pt x="59683" y="34562"/>
                    <a:pt x="49348" y="32704"/>
                  </a:cubicBezTo>
                  <a:cubicBezTo>
                    <a:pt x="40191" y="31058"/>
                    <a:pt x="35394" y="34616"/>
                    <a:pt x="28350" y="44326"/>
                  </a:cubicBezTo>
                  <a:cubicBezTo>
                    <a:pt x="28229" y="44502"/>
                    <a:pt x="28229" y="44526"/>
                    <a:pt x="28101" y="44702"/>
                  </a:cubicBezTo>
                  <a:cubicBezTo>
                    <a:pt x="23942" y="50441"/>
                    <a:pt x="22053" y="52238"/>
                    <a:pt x="19230" y="52699"/>
                  </a:cubicBezTo>
                  <a:cubicBezTo>
                    <a:pt x="12909" y="53726"/>
                    <a:pt x="11136" y="53021"/>
                    <a:pt x="10607" y="50696"/>
                  </a:cubicBezTo>
                  <a:cubicBezTo>
                    <a:pt x="9951" y="47763"/>
                    <a:pt x="10540" y="43870"/>
                    <a:pt x="12860" y="33827"/>
                  </a:cubicBezTo>
                  <a:cubicBezTo>
                    <a:pt x="13067" y="32934"/>
                    <a:pt x="13218" y="32315"/>
                    <a:pt x="13358" y="31708"/>
                  </a:cubicBezTo>
                  <a:cubicBezTo>
                    <a:pt x="17269" y="14469"/>
                    <a:pt x="16819" y="5755"/>
                    <a:pt x="7359" y="594"/>
                  </a:cubicBezTo>
                  <a:cubicBezTo>
                    <a:pt x="6144" y="-74"/>
                    <a:pt x="4845" y="-147"/>
                    <a:pt x="3612" y="217"/>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18"/>
            <p:cNvSpPr/>
            <p:nvPr/>
          </p:nvSpPr>
          <p:spPr>
            <a:xfrm>
              <a:off x="5396191" y="799368"/>
              <a:ext cx="259318" cy="83082"/>
            </a:xfrm>
            <a:custGeom>
              <a:avLst/>
              <a:gdLst/>
              <a:ahLst/>
              <a:cxnLst/>
              <a:rect l="l" t="t" r="r" b="b"/>
              <a:pathLst>
                <a:path w="165434" h="53003" extrusionOk="0">
                  <a:moveTo>
                    <a:pt x="156488" y="230"/>
                  </a:moveTo>
                  <a:cubicBezTo>
                    <a:pt x="154733" y="691"/>
                    <a:pt x="153227" y="1790"/>
                    <a:pt x="152244" y="3479"/>
                  </a:cubicBezTo>
                  <a:cubicBezTo>
                    <a:pt x="126188" y="48164"/>
                    <a:pt x="49010" y="51868"/>
                    <a:pt x="12668" y="6855"/>
                  </a:cubicBezTo>
                  <a:cubicBezTo>
                    <a:pt x="10209" y="3806"/>
                    <a:pt x="5722" y="3266"/>
                    <a:pt x="2674" y="5725"/>
                  </a:cubicBezTo>
                  <a:cubicBezTo>
                    <a:pt x="-375" y="8191"/>
                    <a:pt x="-909" y="12678"/>
                    <a:pt x="1550" y="15726"/>
                  </a:cubicBezTo>
                  <a:cubicBezTo>
                    <a:pt x="44001" y="68311"/>
                    <a:pt x="133329" y="64049"/>
                    <a:pt x="164485" y="10601"/>
                  </a:cubicBezTo>
                  <a:cubicBezTo>
                    <a:pt x="166459" y="7219"/>
                    <a:pt x="165244" y="2950"/>
                    <a:pt x="161862" y="983"/>
                  </a:cubicBezTo>
                  <a:cubicBezTo>
                    <a:pt x="160174" y="-7"/>
                    <a:pt x="158243" y="-232"/>
                    <a:pt x="156488" y="23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18"/>
            <p:cNvSpPr/>
            <p:nvPr/>
          </p:nvSpPr>
          <p:spPr>
            <a:xfrm>
              <a:off x="5386993" y="657081"/>
              <a:ext cx="74859" cy="74859"/>
            </a:xfrm>
            <a:custGeom>
              <a:avLst/>
              <a:gdLst/>
              <a:ahLst/>
              <a:cxnLst/>
              <a:rect l="l" t="t" r="r" b="b"/>
              <a:pathLst>
                <a:path w="47757" h="47757" extrusionOk="0">
                  <a:moveTo>
                    <a:pt x="0" y="23882"/>
                  </a:moveTo>
                  <a:cubicBezTo>
                    <a:pt x="0" y="10693"/>
                    <a:pt x="10693" y="0"/>
                    <a:pt x="23882" y="0"/>
                  </a:cubicBezTo>
                  <a:cubicBezTo>
                    <a:pt x="37065" y="0"/>
                    <a:pt x="47758" y="10693"/>
                    <a:pt x="47758" y="23882"/>
                  </a:cubicBezTo>
                  <a:cubicBezTo>
                    <a:pt x="47758" y="37071"/>
                    <a:pt x="37065" y="47758"/>
                    <a:pt x="23882" y="47758"/>
                  </a:cubicBezTo>
                  <a:cubicBezTo>
                    <a:pt x="10693"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18"/>
            <p:cNvSpPr/>
            <p:nvPr/>
          </p:nvSpPr>
          <p:spPr>
            <a:xfrm>
              <a:off x="5581960" y="659462"/>
              <a:ext cx="74859" cy="74859"/>
            </a:xfrm>
            <a:custGeom>
              <a:avLst/>
              <a:gdLst/>
              <a:ahLst/>
              <a:cxnLst/>
              <a:rect l="l" t="t" r="r" b="b"/>
              <a:pathLst>
                <a:path w="47757" h="47757" extrusionOk="0">
                  <a:moveTo>
                    <a:pt x="0" y="23876"/>
                  </a:moveTo>
                  <a:cubicBezTo>
                    <a:pt x="0" y="10687"/>
                    <a:pt x="10693" y="0"/>
                    <a:pt x="23882" y="0"/>
                  </a:cubicBezTo>
                  <a:cubicBezTo>
                    <a:pt x="37071" y="0"/>
                    <a:pt x="47758" y="10687"/>
                    <a:pt x="47758" y="23876"/>
                  </a:cubicBezTo>
                  <a:cubicBezTo>
                    <a:pt x="47758" y="37065"/>
                    <a:pt x="37071" y="47758"/>
                    <a:pt x="23882" y="47758"/>
                  </a:cubicBezTo>
                  <a:cubicBezTo>
                    <a:pt x="10693"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18"/>
            <p:cNvSpPr/>
            <p:nvPr/>
          </p:nvSpPr>
          <p:spPr>
            <a:xfrm>
              <a:off x="5152034" y="667791"/>
              <a:ext cx="1117872" cy="553016"/>
            </a:xfrm>
            <a:custGeom>
              <a:avLst/>
              <a:gdLst/>
              <a:ahLst/>
              <a:cxnLst/>
              <a:rect l="l" t="t" r="r" b="b"/>
              <a:pathLst>
                <a:path w="713156" h="352801" extrusionOk="0">
                  <a:moveTo>
                    <a:pt x="58940" y="178551"/>
                  </a:moveTo>
                  <a:cubicBezTo>
                    <a:pt x="67812" y="176553"/>
                    <a:pt x="72590" y="200993"/>
                    <a:pt x="120907" y="214377"/>
                  </a:cubicBezTo>
                  <a:cubicBezTo>
                    <a:pt x="169223" y="227760"/>
                    <a:pt x="203616" y="238234"/>
                    <a:pt x="252206" y="232077"/>
                  </a:cubicBezTo>
                  <a:cubicBezTo>
                    <a:pt x="317220" y="223837"/>
                    <a:pt x="386152" y="181702"/>
                    <a:pt x="440413" y="144225"/>
                  </a:cubicBezTo>
                  <a:cubicBezTo>
                    <a:pt x="491055" y="109255"/>
                    <a:pt x="535680" y="60410"/>
                    <a:pt x="589704" y="28458"/>
                  </a:cubicBezTo>
                  <a:cubicBezTo>
                    <a:pt x="609560" y="16715"/>
                    <a:pt x="654008" y="-7034"/>
                    <a:pt x="662388" y="2008"/>
                  </a:cubicBezTo>
                  <a:cubicBezTo>
                    <a:pt x="665303" y="5153"/>
                    <a:pt x="716005" y="91044"/>
                    <a:pt x="713030" y="96479"/>
                  </a:cubicBezTo>
                  <a:cubicBezTo>
                    <a:pt x="707140" y="107111"/>
                    <a:pt x="617393" y="159599"/>
                    <a:pt x="600330" y="171392"/>
                  </a:cubicBezTo>
                  <a:cubicBezTo>
                    <a:pt x="539584" y="213344"/>
                    <a:pt x="480216" y="263507"/>
                    <a:pt x="417472" y="300978"/>
                  </a:cubicBezTo>
                  <a:cubicBezTo>
                    <a:pt x="330306" y="353041"/>
                    <a:pt x="234736" y="369776"/>
                    <a:pt x="118478" y="333136"/>
                  </a:cubicBezTo>
                  <a:cubicBezTo>
                    <a:pt x="69900" y="317822"/>
                    <a:pt x="-7259" y="288785"/>
                    <a:pt x="550" y="246249"/>
                  </a:cubicBezTo>
                  <a:cubicBezTo>
                    <a:pt x="2335" y="236510"/>
                    <a:pt x="8577" y="226059"/>
                    <a:pt x="20637" y="214911"/>
                  </a:cubicBezTo>
                  <a:cubicBezTo>
                    <a:pt x="33449" y="203058"/>
                    <a:pt x="51241" y="180287"/>
                    <a:pt x="58940" y="178551"/>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05" name="Google Shape;1605;p18"/>
            <p:cNvGrpSpPr/>
            <p:nvPr/>
          </p:nvGrpSpPr>
          <p:grpSpPr>
            <a:xfrm>
              <a:off x="5207414" y="657055"/>
              <a:ext cx="1067730" cy="567006"/>
              <a:chOff x="5202865" y="667680"/>
              <a:chExt cx="1067730" cy="551885"/>
            </a:xfrm>
          </p:grpSpPr>
          <p:sp>
            <p:nvSpPr>
              <p:cNvPr id="1606" name="Google Shape;1606;p18"/>
              <p:cNvSpPr/>
              <p:nvPr/>
            </p:nvSpPr>
            <p:spPr>
              <a:xfrm>
                <a:off x="5202865" y="987732"/>
                <a:ext cx="169071" cy="192133"/>
              </a:xfrm>
              <a:custGeom>
                <a:avLst/>
                <a:gdLst/>
                <a:ahLst/>
                <a:cxnLst/>
                <a:rect l="l" t="t" r="r" b="b"/>
                <a:pathLst>
                  <a:path w="107860" h="122573" extrusionOk="0">
                    <a:moveTo>
                      <a:pt x="62683" y="0"/>
                    </a:moveTo>
                    <a:lnTo>
                      <a:pt x="0" y="91514"/>
                    </a:lnTo>
                    <a:cubicBezTo>
                      <a:pt x="19279" y="104205"/>
                      <a:pt x="43149" y="113756"/>
                      <a:pt x="65725" y="121602"/>
                    </a:cubicBezTo>
                    <a:cubicBezTo>
                      <a:pt x="66472" y="121863"/>
                      <a:pt x="67158" y="122318"/>
                      <a:pt x="67899" y="122573"/>
                    </a:cubicBezTo>
                    <a:lnTo>
                      <a:pt x="107860" y="15144"/>
                    </a:lnTo>
                    <a:cubicBezTo>
                      <a:pt x="101223" y="13335"/>
                      <a:pt x="95564" y="12302"/>
                      <a:pt x="88411" y="10317"/>
                    </a:cubicBezTo>
                    <a:cubicBezTo>
                      <a:pt x="77548" y="7311"/>
                      <a:pt x="69684" y="3698"/>
                      <a:pt x="62683" y="0"/>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18"/>
              <p:cNvSpPr/>
              <p:nvPr/>
            </p:nvSpPr>
            <p:spPr>
              <a:xfrm>
                <a:off x="5406128" y="1026585"/>
                <a:ext cx="96342" cy="192980"/>
              </a:xfrm>
              <a:custGeom>
                <a:avLst/>
                <a:gdLst/>
                <a:ahLst/>
                <a:cxnLst/>
                <a:rect l="l" t="t" r="r" b="b"/>
                <a:pathLst>
                  <a:path w="61462" h="123113" extrusionOk="0">
                    <a:moveTo>
                      <a:pt x="17409" y="0"/>
                    </a:moveTo>
                    <a:lnTo>
                      <a:pt x="0" y="115936"/>
                    </a:lnTo>
                    <a:cubicBezTo>
                      <a:pt x="20524" y="120241"/>
                      <a:pt x="40283" y="122179"/>
                      <a:pt x="59580" y="123114"/>
                    </a:cubicBezTo>
                    <a:lnTo>
                      <a:pt x="61463" y="4797"/>
                    </a:lnTo>
                    <a:cubicBezTo>
                      <a:pt x="46343" y="4724"/>
                      <a:pt x="31703" y="2781"/>
                      <a:pt x="17409" y="0"/>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18"/>
              <p:cNvSpPr/>
              <p:nvPr/>
            </p:nvSpPr>
            <p:spPr>
              <a:xfrm>
                <a:off x="5588484" y="998400"/>
                <a:ext cx="117663" cy="217498"/>
              </a:xfrm>
              <a:custGeom>
                <a:avLst/>
                <a:gdLst/>
                <a:ahLst/>
                <a:cxnLst/>
                <a:rect l="l" t="t" r="r" b="b"/>
                <a:pathLst>
                  <a:path w="75064" h="138755" extrusionOk="0">
                    <a:moveTo>
                      <a:pt x="45153" y="0"/>
                    </a:moveTo>
                    <a:cubicBezTo>
                      <a:pt x="30124" y="6370"/>
                      <a:pt x="15095" y="10997"/>
                      <a:pt x="0" y="14798"/>
                    </a:cubicBezTo>
                    <a:lnTo>
                      <a:pt x="18" y="15029"/>
                    </a:lnTo>
                    <a:lnTo>
                      <a:pt x="5337" y="138756"/>
                    </a:lnTo>
                    <a:cubicBezTo>
                      <a:pt x="17330" y="137086"/>
                      <a:pt x="29086" y="134760"/>
                      <a:pt x="40714" y="131760"/>
                    </a:cubicBezTo>
                    <a:cubicBezTo>
                      <a:pt x="52342" y="128761"/>
                      <a:pt x="63837" y="125081"/>
                      <a:pt x="75064" y="120909"/>
                    </a:cubicBezTo>
                    <a:lnTo>
                      <a:pt x="45153"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18"/>
              <p:cNvSpPr/>
              <p:nvPr/>
            </p:nvSpPr>
            <p:spPr>
              <a:xfrm>
                <a:off x="5712900" y="935221"/>
                <a:ext cx="155830" cy="218478"/>
              </a:xfrm>
              <a:custGeom>
                <a:avLst/>
                <a:gdLst/>
                <a:ahLst/>
                <a:cxnLst/>
                <a:rect l="l" t="t" r="r" b="b"/>
                <a:pathLst>
                  <a:path w="99413" h="139380" extrusionOk="0">
                    <a:moveTo>
                      <a:pt x="42681" y="0"/>
                    </a:moveTo>
                    <a:cubicBezTo>
                      <a:pt x="28916" y="8604"/>
                      <a:pt x="14628" y="16869"/>
                      <a:pt x="0" y="24562"/>
                    </a:cubicBezTo>
                    <a:lnTo>
                      <a:pt x="41455" y="139381"/>
                    </a:lnTo>
                    <a:cubicBezTo>
                      <a:pt x="47545" y="136132"/>
                      <a:pt x="53957" y="134177"/>
                      <a:pt x="59963" y="130588"/>
                    </a:cubicBezTo>
                    <a:cubicBezTo>
                      <a:pt x="73407" y="122561"/>
                      <a:pt x="86237" y="112505"/>
                      <a:pt x="99414" y="103513"/>
                    </a:cubicBezTo>
                    <a:lnTo>
                      <a:pt x="42681"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18"/>
              <p:cNvSpPr/>
              <p:nvPr/>
            </p:nvSpPr>
            <p:spPr>
              <a:xfrm>
                <a:off x="5850431" y="832122"/>
                <a:ext cx="181253" cy="204982"/>
              </a:xfrm>
              <a:custGeom>
                <a:avLst/>
                <a:gdLst/>
                <a:ahLst/>
                <a:cxnLst/>
                <a:rect l="l" t="t" r="r" b="b"/>
                <a:pathLst>
                  <a:path w="115632" h="130770" extrusionOk="0">
                    <a:moveTo>
                      <a:pt x="44285" y="0"/>
                    </a:moveTo>
                    <a:cubicBezTo>
                      <a:pt x="29699" y="12321"/>
                      <a:pt x="15168" y="24799"/>
                      <a:pt x="0" y="35619"/>
                    </a:cubicBezTo>
                    <a:lnTo>
                      <a:pt x="67620" y="130771"/>
                    </a:lnTo>
                    <a:cubicBezTo>
                      <a:pt x="77348" y="123533"/>
                      <a:pt x="87185" y="116695"/>
                      <a:pt x="96888" y="109445"/>
                    </a:cubicBezTo>
                    <a:cubicBezTo>
                      <a:pt x="103166" y="104861"/>
                      <a:pt x="109378" y="100149"/>
                      <a:pt x="115633" y="95528"/>
                    </a:cubicBezTo>
                    <a:lnTo>
                      <a:pt x="44285"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18"/>
              <p:cNvSpPr/>
              <p:nvPr/>
            </p:nvSpPr>
            <p:spPr>
              <a:xfrm>
                <a:off x="5975389" y="734739"/>
                <a:ext cx="185355" cy="202507"/>
              </a:xfrm>
              <a:custGeom>
                <a:avLst/>
                <a:gdLst/>
                <a:ahLst/>
                <a:cxnLst/>
                <a:rect l="l" t="t" r="r" b="b"/>
                <a:pathLst>
                  <a:path w="118249" h="129191" extrusionOk="0">
                    <a:moveTo>
                      <a:pt x="43987" y="0"/>
                    </a:moveTo>
                    <a:cubicBezTo>
                      <a:pt x="28910" y="10468"/>
                      <a:pt x="14221" y="21629"/>
                      <a:pt x="0" y="33506"/>
                    </a:cubicBezTo>
                    <a:lnTo>
                      <a:pt x="74833" y="129192"/>
                    </a:lnTo>
                    <a:cubicBezTo>
                      <a:pt x="75077" y="129034"/>
                      <a:pt x="75259" y="128828"/>
                      <a:pt x="75502" y="128670"/>
                    </a:cubicBezTo>
                    <a:cubicBezTo>
                      <a:pt x="81513" y="124516"/>
                      <a:pt x="101005" y="112657"/>
                      <a:pt x="118250" y="102007"/>
                    </a:cubicBezTo>
                    <a:lnTo>
                      <a:pt x="43987"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18"/>
              <p:cNvSpPr/>
              <p:nvPr/>
            </p:nvSpPr>
            <p:spPr>
              <a:xfrm>
                <a:off x="6110588" y="667680"/>
                <a:ext cx="160007" cy="187424"/>
              </a:xfrm>
              <a:custGeom>
                <a:avLst/>
                <a:gdLst/>
                <a:ahLst/>
                <a:cxnLst/>
                <a:rect l="l" t="t" r="r" b="b"/>
                <a:pathLst>
                  <a:path w="102078" h="119569" extrusionOk="0">
                    <a:moveTo>
                      <a:pt x="39166" y="694"/>
                    </a:moveTo>
                    <a:cubicBezTo>
                      <a:pt x="28114" y="2917"/>
                      <a:pt x="13906" y="10234"/>
                      <a:pt x="0" y="17532"/>
                    </a:cubicBezTo>
                    <a:lnTo>
                      <a:pt x="71227" y="119569"/>
                    </a:lnTo>
                    <a:cubicBezTo>
                      <a:pt x="86772" y="109338"/>
                      <a:pt x="99949" y="100157"/>
                      <a:pt x="101952" y="96495"/>
                    </a:cubicBezTo>
                    <a:cubicBezTo>
                      <a:pt x="104928" y="91061"/>
                      <a:pt x="54225" y="5109"/>
                      <a:pt x="51310" y="1969"/>
                    </a:cubicBezTo>
                    <a:cubicBezTo>
                      <a:pt x="49246" y="-296"/>
                      <a:pt x="44813" y="-441"/>
                      <a:pt x="39166" y="694"/>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13" name="Google Shape;1613;p18"/>
            <p:cNvSpPr/>
            <p:nvPr/>
          </p:nvSpPr>
          <p:spPr>
            <a:xfrm>
              <a:off x="5375735" y="1282744"/>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1614" name="Google Shape;1614;p18"/>
            <p:cNvSpPr/>
            <p:nvPr/>
          </p:nvSpPr>
          <p:spPr>
            <a:xfrm>
              <a:off x="5369319" y="1597139"/>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615" name="Google Shape;1615;p18"/>
          <p:cNvGrpSpPr/>
          <p:nvPr/>
        </p:nvGrpSpPr>
        <p:grpSpPr>
          <a:xfrm>
            <a:off x="18623" y="48448"/>
            <a:ext cx="4689190" cy="4029996"/>
            <a:chOff x="18623" y="48448"/>
            <a:chExt cx="4689190" cy="4029996"/>
          </a:xfrm>
        </p:grpSpPr>
        <p:sp>
          <p:nvSpPr>
            <p:cNvPr id="1616" name="Google Shape;1616;p18"/>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7" name="Google Shape;1617;p18"/>
            <p:cNvPicPr preferRelativeResize="0"/>
            <p:nvPr/>
          </p:nvPicPr>
          <p:blipFill rotWithShape="1">
            <a:blip r:embed="rId3">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18" name="Google Shape;1618;p18"/>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9" name="Google Shape;1619;p18"/>
            <p:cNvPicPr preferRelativeResize="0"/>
            <p:nvPr/>
          </p:nvPicPr>
          <p:blipFill rotWithShape="1">
            <a:blip r:embed="rId3">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20" name="Google Shape;1620;p18"/>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1" name="Google Shape;1621;p18"/>
            <p:cNvPicPr preferRelativeResize="0"/>
            <p:nvPr/>
          </p:nvPicPr>
          <p:blipFill rotWithShape="1">
            <a:blip r:embed="rId3">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22" name="Google Shape;1622;p18"/>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3" name="Google Shape;1623;p18"/>
            <p:cNvPicPr preferRelativeResize="0"/>
            <p:nvPr/>
          </p:nvPicPr>
          <p:blipFill rotWithShape="1">
            <a:blip r:embed="rId3">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24" name="Google Shape;1624;p18"/>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18"/>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6" name="Google Shape;1626;p18"/>
            <p:cNvPicPr preferRelativeResize="0"/>
            <p:nvPr/>
          </p:nvPicPr>
          <p:blipFill rotWithShape="1">
            <a:blip r:embed="rId3">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27" name="Google Shape;1627;p18"/>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8" name="Google Shape;1628;p18"/>
            <p:cNvPicPr preferRelativeResize="0"/>
            <p:nvPr/>
          </p:nvPicPr>
          <p:blipFill rotWithShape="1">
            <a:blip r:embed="rId3">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29" name="Google Shape;1629;p18"/>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0" name="Google Shape;1630;p18"/>
            <p:cNvPicPr preferRelativeResize="0"/>
            <p:nvPr/>
          </p:nvPicPr>
          <p:blipFill rotWithShape="1">
            <a:blip r:embed="rId3">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31" name="Google Shape;1631;p18"/>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2" name="Google Shape;1632;p18"/>
            <p:cNvPicPr preferRelativeResize="0"/>
            <p:nvPr/>
          </p:nvPicPr>
          <p:blipFill rotWithShape="1">
            <a:blip r:embed="rId3">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33" name="Google Shape;1633;p18"/>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18"/>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5" name="Google Shape;1635;p18"/>
            <p:cNvPicPr preferRelativeResize="0"/>
            <p:nvPr/>
          </p:nvPicPr>
          <p:blipFill rotWithShape="1">
            <a:blip r:embed="rId3">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36" name="Google Shape;1636;p18"/>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7" name="Google Shape;1637;p18"/>
            <p:cNvPicPr preferRelativeResize="0"/>
            <p:nvPr/>
          </p:nvPicPr>
          <p:blipFill rotWithShape="1">
            <a:blip r:embed="rId3">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38" name="Google Shape;1638;p18"/>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9" name="Google Shape;1639;p18"/>
            <p:cNvPicPr preferRelativeResize="0"/>
            <p:nvPr/>
          </p:nvPicPr>
          <p:blipFill rotWithShape="1">
            <a:blip r:embed="rId3">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40" name="Google Shape;1640;p18"/>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1" name="Google Shape;1641;p18"/>
            <p:cNvPicPr preferRelativeResize="0"/>
            <p:nvPr/>
          </p:nvPicPr>
          <p:blipFill rotWithShape="1">
            <a:blip r:embed="rId3">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42" name="Google Shape;1642;p18"/>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3" name="Google Shape;1643;p18"/>
            <p:cNvPicPr preferRelativeResize="0"/>
            <p:nvPr/>
          </p:nvPicPr>
          <p:blipFill rotWithShape="1">
            <a:blip r:embed="rId3">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44" name="Google Shape;1644;p18"/>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5" name="Google Shape;1645;p18"/>
            <p:cNvPicPr preferRelativeResize="0"/>
            <p:nvPr/>
          </p:nvPicPr>
          <p:blipFill rotWithShape="1">
            <a:blip r:embed="rId3">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46" name="Google Shape;1646;p18"/>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18"/>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18"/>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9" name="Google Shape;1649;p18"/>
            <p:cNvPicPr preferRelativeResize="0"/>
            <p:nvPr/>
          </p:nvPicPr>
          <p:blipFill rotWithShape="1">
            <a:blip r:embed="rId3">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50" name="Google Shape;1650;p18"/>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1" name="Google Shape;1651;p18"/>
            <p:cNvPicPr preferRelativeResize="0"/>
            <p:nvPr/>
          </p:nvPicPr>
          <p:blipFill rotWithShape="1">
            <a:blip r:embed="rId3">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52" name="Google Shape;1652;p18"/>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18"/>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4" name="Google Shape;1654;p18"/>
            <p:cNvPicPr preferRelativeResize="0"/>
            <p:nvPr/>
          </p:nvPicPr>
          <p:blipFill rotWithShape="1">
            <a:blip r:embed="rId3">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55" name="Google Shape;1655;p18"/>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6" name="Google Shape;1656;p18"/>
            <p:cNvPicPr preferRelativeResize="0"/>
            <p:nvPr/>
          </p:nvPicPr>
          <p:blipFill rotWithShape="1">
            <a:blip r:embed="rId3">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57" name="Google Shape;1657;p18"/>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18"/>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18"/>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0" name="Google Shape;1660;p18"/>
            <p:cNvPicPr preferRelativeResize="0"/>
            <p:nvPr/>
          </p:nvPicPr>
          <p:blipFill rotWithShape="1">
            <a:blip r:embed="rId3">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61" name="Google Shape;1661;p18"/>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2" name="Google Shape;1662;p18"/>
            <p:cNvPicPr preferRelativeResize="0"/>
            <p:nvPr/>
          </p:nvPicPr>
          <p:blipFill rotWithShape="1">
            <a:blip r:embed="rId3">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63" name="Google Shape;1663;p18"/>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18"/>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18"/>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6" name="Google Shape;1666;p18"/>
            <p:cNvPicPr preferRelativeResize="0"/>
            <p:nvPr/>
          </p:nvPicPr>
          <p:blipFill rotWithShape="1">
            <a:blip r:embed="rId3">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67" name="Google Shape;1667;p18"/>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8" name="Google Shape;1668;p18"/>
            <p:cNvPicPr preferRelativeResize="0"/>
            <p:nvPr/>
          </p:nvPicPr>
          <p:blipFill rotWithShape="1">
            <a:blip r:embed="rId3">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69" name="Google Shape;1669;p18"/>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3"/>
          <p:cNvSpPr/>
          <p:nvPr/>
        </p:nvSpPr>
        <p:spPr>
          <a:xfrm>
            <a:off x="609600" y="67605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33" name="Google Shape;333;p3"/>
          <p:cNvSpPr txBox="1">
            <a:spLocks noGrp="1"/>
          </p:cNvSpPr>
          <p:nvPr>
            <p:ph type="title"/>
          </p:nvPr>
        </p:nvSpPr>
        <p:spPr>
          <a:xfrm>
            <a:off x="5135538" y="1780200"/>
            <a:ext cx="58281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60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34" name="Google Shape;334;p3"/>
          <p:cNvSpPr txBox="1">
            <a:spLocks noGrp="1"/>
          </p:cNvSpPr>
          <p:nvPr>
            <p:ph type="body" idx="1"/>
          </p:nvPr>
        </p:nvSpPr>
        <p:spPr>
          <a:xfrm>
            <a:off x="5135538" y="3066350"/>
            <a:ext cx="5828100" cy="23535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412750" algn="l">
              <a:lnSpc>
                <a:spcPct val="115000"/>
              </a:lnSpc>
              <a:spcBef>
                <a:spcPts val="0"/>
              </a:spcBef>
              <a:spcAft>
                <a:spcPts val="0"/>
              </a:spcAft>
              <a:buSzPts val="2900"/>
              <a:buChar char="○"/>
              <a:defRPr sz="2900"/>
            </a:lvl2pPr>
            <a:lvl3pPr marL="1371600" lvl="2" indent="-412750" algn="l">
              <a:lnSpc>
                <a:spcPct val="115000"/>
              </a:lnSpc>
              <a:spcBef>
                <a:spcPts val="0"/>
              </a:spcBef>
              <a:spcAft>
                <a:spcPts val="0"/>
              </a:spcAft>
              <a:buSzPts val="2900"/>
              <a:buChar char="■"/>
              <a:defRPr sz="2900"/>
            </a:lvl3pPr>
            <a:lvl4pPr marL="1828800" lvl="3" indent="-412750" algn="l">
              <a:lnSpc>
                <a:spcPct val="115000"/>
              </a:lnSpc>
              <a:spcBef>
                <a:spcPts val="0"/>
              </a:spcBef>
              <a:spcAft>
                <a:spcPts val="0"/>
              </a:spcAft>
              <a:buSzPts val="2900"/>
              <a:buChar char="●"/>
              <a:defRPr sz="2900"/>
            </a:lvl4pPr>
            <a:lvl5pPr marL="2286000" lvl="4" indent="-412750" algn="l">
              <a:lnSpc>
                <a:spcPct val="115000"/>
              </a:lnSpc>
              <a:spcBef>
                <a:spcPts val="0"/>
              </a:spcBef>
              <a:spcAft>
                <a:spcPts val="0"/>
              </a:spcAft>
              <a:buSzPts val="2900"/>
              <a:buChar char="○"/>
              <a:defRPr sz="2900"/>
            </a:lvl5pPr>
            <a:lvl6pPr marL="2743200" lvl="5" indent="-412750" algn="l">
              <a:lnSpc>
                <a:spcPct val="115000"/>
              </a:lnSpc>
              <a:spcBef>
                <a:spcPts val="0"/>
              </a:spcBef>
              <a:spcAft>
                <a:spcPts val="0"/>
              </a:spcAft>
              <a:buSzPts val="2900"/>
              <a:buChar char="■"/>
              <a:defRPr sz="2900"/>
            </a:lvl6pPr>
            <a:lvl7pPr marL="3200400" lvl="6" indent="-412750" algn="l">
              <a:lnSpc>
                <a:spcPct val="115000"/>
              </a:lnSpc>
              <a:spcBef>
                <a:spcPts val="0"/>
              </a:spcBef>
              <a:spcAft>
                <a:spcPts val="0"/>
              </a:spcAft>
              <a:buSzPts val="2900"/>
              <a:buChar char="●"/>
              <a:defRPr sz="2900"/>
            </a:lvl7pPr>
            <a:lvl8pPr marL="3657600" lvl="7" indent="-412750" algn="l">
              <a:lnSpc>
                <a:spcPct val="115000"/>
              </a:lnSpc>
              <a:spcBef>
                <a:spcPts val="0"/>
              </a:spcBef>
              <a:spcAft>
                <a:spcPts val="0"/>
              </a:spcAft>
              <a:buSzPts val="2900"/>
              <a:buChar char="○"/>
              <a:defRPr sz="2900"/>
            </a:lvl8pPr>
            <a:lvl9pPr marL="4114800" lvl="8" indent="-412750" algn="l">
              <a:lnSpc>
                <a:spcPct val="115000"/>
              </a:lnSpc>
              <a:spcBef>
                <a:spcPts val="0"/>
              </a:spcBef>
              <a:spcAft>
                <a:spcPts val="0"/>
              </a:spcAft>
              <a:buSzPts val="2900"/>
              <a:buChar char="■"/>
              <a:defRPr sz="2900"/>
            </a:lvl9pPr>
          </a:lstStyle>
          <a:p>
            <a:endParaRPr/>
          </a:p>
        </p:txBody>
      </p:sp>
      <p:sp>
        <p:nvSpPr>
          <p:cNvPr id="335" name="Google Shape;335;p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6" name="Google Shape;336;p3"/>
          <p:cNvSpPr>
            <a:spLocks noGrp="1"/>
          </p:cNvSpPr>
          <p:nvPr>
            <p:ph type="pic" idx="2"/>
          </p:nvPr>
        </p:nvSpPr>
        <p:spPr>
          <a:xfrm>
            <a:off x="800038" y="1609200"/>
            <a:ext cx="3639600" cy="36396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x boxes">
  <p:cSld name="CUSTOM">
    <p:spTree>
      <p:nvGrpSpPr>
        <p:cNvPr id="1" name="Shape 337"/>
        <p:cNvGrpSpPr/>
        <p:nvPr/>
      </p:nvGrpSpPr>
      <p:grpSpPr>
        <a:xfrm>
          <a:off x="0" y="0"/>
          <a:ext cx="0" cy="0"/>
          <a:chOff x="0" y="0"/>
          <a:chExt cx="0" cy="0"/>
        </a:xfrm>
      </p:grpSpPr>
      <p:sp>
        <p:nvSpPr>
          <p:cNvPr id="338" name="Google Shape;338;p4"/>
          <p:cNvSpPr/>
          <p:nvPr/>
        </p:nvSpPr>
        <p:spPr>
          <a:xfrm>
            <a:off x="326571" y="348343"/>
            <a:ext cx="11575500" cy="6270600"/>
          </a:xfrm>
          <a:prstGeom prst="rect">
            <a:avLst/>
          </a:prstGeom>
          <a:noFill/>
          <a:ln w="76200" cap="flat" cmpd="sng">
            <a:solidFill>
              <a:schemeClr val="accent6"/>
            </a:solidFill>
            <a:prstDash val="solid"/>
            <a:round/>
            <a:headEnd type="none" w="sm" len="sm"/>
            <a:tailEnd type="none" w="sm" len="sm"/>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
          <p:cNvSpPr/>
          <p:nvPr/>
        </p:nvSpPr>
        <p:spPr>
          <a:xfrm>
            <a:off x="609625" y="73070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40" name="Google Shape;340;p4"/>
          <p:cNvSpPr txBox="1">
            <a:spLocks noGrp="1"/>
          </p:cNvSpPr>
          <p:nvPr>
            <p:ph type="title"/>
          </p:nvPr>
        </p:nvSpPr>
        <p:spPr>
          <a:xfrm>
            <a:off x="1236425" y="593375"/>
            <a:ext cx="9719100" cy="763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341" name="Google Shape;341;p4"/>
          <p:cNvSpPr txBox="1">
            <a:spLocks noGrp="1"/>
          </p:cNvSpPr>
          <p:nvPr>
            <p:ph type="subTitle" idx="1"/>
          </p:nvPr>
        </p:nvSpPr>
        <p:spPr>
          <a:xfrm>
            <a:off x="1236489" y="1711975"/>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2" name="Google Shape;342;p4"/>
          <p:cNvSpPr txBox="1">
            <a:spLocks noGrp="1"/>
          </p:cNvSpPr>
          <p:nvPr>
            <p:ph type="body" idx="2"/>
          </p:nvPr>
        </p:nvSpPr>
        <p:spPr>
          <a:xfrm>
            <a:off x="1236518" y="2428830"/>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3" name="Google Shape;343;p4"/>
          <p:cNvSpPr txBox="1">
            <a:spLocks noGrp="1"/>
          </p:cNvSpPr>
          <p:nvPr>
            <p:ph type="subTitle" idx="3"/>
          </p:nvPr>
        </p:nvSpPr>
        <p:spPr>
          <a:xfrm>
            <a:off x="4552500" y="1711975"/>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4" name="Google Shape;344;p4"/>
          <p:cNvSpPr txBox="1">
            <a:spLocks noGrp="1"/>
          </p:cNvSpPr>
          <p:nvPr>
            <p:ph type="body" idx="4"/>
          </p:nvPr>
        </p:nvSpPr>
        <p:spPr>
          <a:xfrm>
            <a:off x="4552529" y="2428830"/>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5" name="Google Shape;345;p4"/>
          <p:cNvSpPr txBox="1">
            <a:spLocks noGrp="1"/>
          </p:cNvSpPr>
          <p:nvPr>
            <p:ph type="subTitle" idx="5"/>
          </p:nvPr>
        </p:nvSpPr>
        <p:spPr>
          <a:xfrm>
            <a:off x="7868533" y="1711975"/>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6" name="Google Shape;346;p4"/>
          <p:cNvSpPr txBox="1">
            <a:spLocks noGrp="1"/>
          </p:cNvSpPr>
          <p:nvPr>
            <p:ph type="body" idx="6"/>
          </p:nvPr>
        </p:nvSpPr>
        <p:spPr>
          <a:xfrm>
            <a:off x="7868562" y="2428830"/>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7" name="Google Shape;347;p4"/>
          <p:cNvSpPr txBox="1">
            <a:spLocks noGrp="1"/>
          </p:cNvSpPr>
          <p:nvPr>
            <p:ph type="subTitle" idx="7"/>
          </p:nvPr>
        </p:nvSpPr>
        <p:spPr>
          <a:xfrm>
            <a:off x="1236436" y="4177121"/>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8" name="Google Shape;348;p4"/>
          <p:cNvSpPr txBox="1">
            <a:spLocks noGrp="1"/>
          </p:cNvSpPr>
          <p:nvPr>
            <p:ph type="body" idx="8"/>
          </p:nvPr>
        </p:nvSpPr>
        <p:spPr>
          <a:xfrm>
            <a:off x="1236464" y="4893977"/>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9" name="Google Shape;349;p4"/>
          <p:cNvSpPr txBox="1">
            <a:spLocks noGrp="1"/>
          </p:cNvSpPr>
          <p:nvPr>
            <p:ph type="subTitle" idx="9"/>
          </p:nvPr>
        </p:nvSpPr>
        <p:spPr>
          <a:xfrm>
            <a:off x="4552447" y="4177121"/>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0" name="Google Shape;350;p4"/>
          <p:cNvSpPr txBox="1">
            <a:spLocks noGrp="1"/>
          </p:cNvSpPr>
          <p:nvPr>
            <p:ph type="body" idx="13"/>
          </p:nvPr>
        </p:nvSpPr>
        <p:spPr>
          <a:xfrm>
            <a:off x="4552475" y="4893977"/>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51" name="Google Shape;351;p4"/>
          <p:cNvSpPr txBox="1">
            <a:spLocks noGrp="1"/>
          </p:cNvSpPr>
          <p:nvPr>
            <p:ph type="subTitle" idx="14"/>
          </p:nvPr>
        </p:nvSpPr>
        <p:spPr>
          <a:xfrm>
            <a:off x="7868480" y="4177121"/>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2" name="Google Shape;352;p4"/>
          <p:cNvSpPr txBox="1">
            <a:spLocks noGrp="1"/>
          </p:cNvSpPr>
          <p:nvPr>
            <p:ph type="body" idx="15"/>
          </p:nvPr>
        </p:nvSpPr>
        <p:spPr>
          <a:xfrm>
            <a:off x="7868508" y="4893977"/>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3"/>
        <p:cNvGrpSpPr/>
        <p:nvPr/>
      </p:nvGrpSpPr>
      <p:grpSpPr>
        <a:xfrm>
          <a:off x="0" y="0"/>
          <a:ext cx="0" cy="0"/>
          <a:chOff x="0" y="0"/>
          <a:chExt cx="0" cy="0"/>
        </a:xfrm>
      </p:grpSpPr>
      <p:sp>
        <p:nvSpPr>
          <p:cNvPr id="354" name="Google Shape;354;p5"/>
          <p:cNvSpPr/>
          <p:nvPr/>
        </p:nvSpPr>
        <p:spPr>
          <a:xfrm>
            <a:off x="7942" y="1285389"/>
            <a:ext cx="12192000" cy="4287222"/>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55" name="Google Shape;355;p5"/>
          <p:cNvSpPr txBox="1">
            <a:spLocks noGrp="1"/>
          </p:cNvSpPr>
          <p:nvPr>
            <p:ph type="title"/>
          </p:nvPr>
        </p:nvSpPr>
        <p:spPr>
          <a:xfrm>
            <a:off x="415650" y="265235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56" name="Google Shape;356;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7" name="Google Shape;357;p5"/>
          <p:cNvSpPr txBox="1">
            <a:spLocks noGrp="1"/>
          </p:cNvSpPr>
          <p:nvPr>
            <p:ph type="body" idx="1"/>
          </p:nvPr>
        </p:nvSpPr>
        <p:spPr>
          <a:xfrm>
            <a:off x="415650" y="3774651"/>
            <a:ext cx="11360700" cy="1713300"/>
          </a:xfrm>
          <a:prstGeom prst="rect">
            <a:avLst/>
          </a:prstGeom>
          <a:noFill/>
          <a:ln>
            <a:noFill/>
          </a:ln>
        </p:spPr>
        <p:txBody>
          <a:bodyPr spcFirstLastPara="1" wrap="square" lIns="121900" tIns="121900" rIns="121900" bIns="121900" anchor="t" anchorCtr="0">
            <a:normAutofit/>
          </a:bodyPr>
          <a:lstStyle>
            <a:lvl1pPr marL="457200" lvl="0" indent="-355600" algn="ctr">
              <a:lnSpc>
                <a:spcPct val="115000"/>
              </a:lnSpc>
              <a:spcBef>
                <a:spcPts val="0"/>
              </a:spcBef>
              <a:spcAft>
                <a:spcPts val="0"/>
              </a:spcAft>
              <a:buSzPts val="2000"/>
              <a:buChar char="●"/>
              <a:defRPr/>
            </a:lvl1pPr>
            <a:lvl2pPr marL="914400" lvl="1" indent="-355600" algn="ctr">
              <a:lnSpc>
                <a:spcPct val="115000"/>
              </a:lnSpc>
              <a:spcBef>
                <a:spcPts val="0"/>
              </a:spcBef>
              <a:spcAft>
                <a:spcPts val="0"/>
              </a:spcAft>
              <a:buSzPts val="2000"/>
              <a:buChar char="○"/>
              <a:defRPr/>
            </a:lvl2pPr>
            <a:lvl3pPr marL="1371600" lvl="2" indent="-355600" algn="ctr">
              <a:lnSpc>
                <a:spcPct val="115000"/>
              </a:lnSpc>
              <a:spcBef>
                <a:spcPts val="0"/>
              </a:spcBef>
              <a:spcAft>
                <a:spcPts val="0"/>
              </a:spcAft>
              <a:buSzPts val="2000"/>
              <a:buChar char="■"/>
              <a:defRPr/>
            </a:lvl3pPr>
            <a:lvl4pPr marL="1828800" lvl="3" indent="-355600" algn="ctr">
              <a:lnSpc>
                <a:spcPct val="115000"/>
              </a:lnSpc>
              <a:spcBef>
                <a:spcPts val="0"/>
              </a:spcBef>
              <a:spcAft>
                <a:spcPts val="0"/>
              </a:spcAft>
              <a:buSzPts val="2000"/>
              <a:buChar char="●"/>
              <a:defRPr/>
            </a:lvl4pPr>
            <a:lvl5pPr marL="2286000" lvl="4" indent="-355600" algn="ctr">
              <a:lnSpc>
                <a:spcPct val="115000"/>
              </a:lnSpc>
              <a:spcBef>
                <a:spcPts val="0"/>
              </a:spcBef>
              <a:spcAft>
                <a:spcPts val="0"/>
              </a:spcAft>
              <a:buSzPts val="2000"/>
              <a:buChar char="○"/>
              <a:defRPr/>
            </a:lvl5pPr>
            <a:lvl6pPr marL="2743200" lvl="5" indent="-355600" algn="ctr">
              <a:lnSpc>
                <a:spcPct val="115000"/>
              </a:lnSpc>
              <a:spcBef>
                <a:spcPts val="0"/>
              </a:spcBef>
              <a:spcAft>
                <a:spcPts val="0"/>
              </a:spcAft>
              <a:buSzPts val="2000"/>
              <a:buChar char="■"/>
              <a:defRPr/>
            </a:lvl6pPr>
            <a:lvl7pPr marL="3200400" lvl="6" indent="-355600" algn="ctr">
              <a:lnSpc>
                <a:spcPct val="115000"/>
              </a:lnSpc>
              <a:spcBef>
                <a:spcPts val="0"/>
              </a:spcBef>
              <a:spcAft>
                <a:spcPts val="0"/>
              </a:spcAft>
              <a:buSzPts val="2000"/>
              <a:buChar char="●"/>
              <a:defRPr/>
            </a:lvl7pPr>
            <a:lvl8pPr marL="3657600" lvl="7" indent="-355600" algn="ctr">
              <a:lnSpc>
                <a:spcPct val="115000"/>
              </a:lnSpc>
              <a:spcBef>
                <a:spcPts val="0"/>
              </a:spcBef>
              <a:spcAft>
                <a:spcPts val="0"/>
              </a:spcAft>
              <a:buSzPts val="2000"/>
              <a:buChar char="○"/>
              <a:defRPr/>
            </a:lvl8pPr>
            <a:lvl9pPr marL="4114800" lvl="8" indent="-355600" algn="ctr">
              <a:lnSpc>
                <a:spcPct val="115000"/>
              </a:lnSpc>
              <a:spcBef>
                <a:spcPts val="0"/>
              </a:spcBef>
              <a:spcAft>
                <a:spcPts val="0"/>
              </a:spcAft>
              <a:buSzPts val="2000"/>
              <a:buChar char="■"/>
              <a:defRPr/>
            </a:lvl9pPr>
          </a:lstStyle>
          <a:p>
            <a:endParaRPr/>
          </a:p>
        </p:txBody>
      </p:sp>
      <p:grpSp>
        <p:nvGrpSpPr>
          <p:cNvPr id="358" name="Google Shape;358;p5"/>
          <p:cNvGrpSpPr/>
          <p:nvPr/>
        </p:nvGrpSpPr>
        <p:grpSpPr>
          <a:xfrm>
            <a:off x="163692" y="5955718"/>
            <a:ext cx="11862843" cy="524254"/>
            <a:chOff x="163525" y="6081418"/>
            <a:chExt cx="11862843" cy="524254"/>
          </a:xfrm>
        </p:grpSpPr>
        <p:grpSp>
          <p:nvGrpSpPr>
            <p:cNvPr id="359" name="Google Shape;359;p5"/>
            <p:cNvGrpSpPr/>
            <p:nvPr/>
          </p:nvGrpSpPr>
          <p:grpSpPr>
            <a:xfrm rot="5400000">
              <a:off x="1321289" y="4946319"/>
              <a:ext cx="501588" cy="2817117"/>
              <a:chOff x="241781" y="1363646"/>
              <a:chExt cx="735472" cy="4130706"/>
            </a:xfrm>
          </p:grpSpPr>
          <p:sp>
            <p:nvSpPr>
              <p:cNvPr id="360" name="Google Shape;360;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3" name="Google Shape;363;p5"/>
            <p:cNvGrpSpPr/>
            <p:nvPr/>
          </p:nvGrpSpPr>
          <p:grpSpPr>
            <a:xfrm rot="-5400000" flipH="1">
              <a:off x="4400388" y="4946319"/>
              <a:ext cx="501588" cy="2817117"/>
              <a:chOff x="241781" y="1363646"/>
              <a:chExt cx="735472" cy="4130706"/>
            </a:xfrm>
          </p:grpSpPr>
          <p:sp>
            <p:nvSpPr>
              <p:cNvPr id="364" name="Google Shape;364;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7" name="Google Shape;367;p5"/>
            <p:cNvGrpSpPr/>
            <p:nvPr/>
          </p:nvGrpSpPr>
          <p:grpSpPr>
            <a:xfrm rot="5400000">
              <a:off x="7383474" y="4946319"/>
              <a:ext cx="501588" cy="2817117"/>
              <a:chOff x="241781" y="1363646"/>
              <a:chExt cx="735472" cy="4130706"/>
            </a:xfrm>
          </p:grpSpPr>
          <p:sp>
            <p:nvSpPr>
              <p:cNvPr id="368" name="Google Shape;368;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1" name="Google Shape;371;p5"/>
            <p:cNvGrpSpPr/>
            <p:nvPr/>
          </p:nvGrpSpPr>
          <p:grpSpPr>
            <a:xfrm rot="-5400000" flipH="1">
              <a:off x="10367016" y="4923653"/>
              <a:ext cx="501588" cy="2817117"/>
              <a:chOff x="241781" y="1363646"/>
              <a:chExt cx="735472" cy="4130706"/>
            </a:xfrm>
          </p:grpSpPr>
          <p:sp>
            <p:nvSpPr>
              <p:cNvPr id="372" name="Google Shape;372;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75" name="Google Shape;375;p5"/>
          <p:cNvSpPr/>
          <p:nvPr/>
        </p:nvSpPr>
        <p:spPr>
          <a:xfrm flipH="1">
            <a:off x="11879621" y="228038"/>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6" name="Google Shape;376;p5"/>
          <p:cNvPicPr preferRelativeResize="0"/>
          <p:nvPr/>
        </p:nvPicPr>
        <p:blipFill rotWithShape="1">
          <a:blip r:embed="rId2">
            <a:alphaModFix/>
          </a:blip>
          <a:srcRect/>
          <a:stretch/>
        </p:blipFill>
        <p:spPr>
          <a:xfrm flipH="1">
            <a:off x="11517167" y="211680"/>
            <a:ext cx="135207" cy="135207"/>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77" name="Google Shape;377;p5"/>
          <p:cNvSpPr/>
          <p:nvPr/>
        </p:nvSpPr>
        <p:spPr>
          <a:xfrm flipH="1">
            <a:off x="11227161" y="355527"/>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8" name="Google Shape;378;p5"/>
          <p:cNvPicPr preferRelativeResize="0"/>
          <p:nvPr/>
        </p:nvPicPr>
        <p:blipFill rotWithShape="1">
          <a:blip r:embed="rId2">
            <a:alphaModFix/>
          </a:blip>
          <a:srcRect/>
          <a:stretch/>
        </p:blipFill>
        <p:spPr>
          <a:xfrm flipH="1">
            <a:off x="11652373" y="621511"/>
            <a:ext cx="160153" cy="160153"/>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79" name="Google Shape;379;p5"/>
          <p:cNvSpPr/>
          <p:nvPr/>
        </p:nvSpPr>
        <p:spPr>
          <a:xfrm rot="-5656676" flipH="1">
            <a:off x="11443902" y="1064698"/>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5"/>
          <p:cNvSpPr/>
          <p:nvPr/>
        </p:nvSpPr>
        <p:spPr>
          <a:xfrm flipH="1">
            <a:off x="11947145" y="781658"/>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 name="Google Shape;381;p5"/>
          <p:cNvPicPr preferRelativeResize="0"/>
          <p:nvPr/>
        </p:nvPicPr>
        <p:blipFill rotWithShape="1">
          <a:blip r:embed="rId2">
            <a:alphaModFix/>
          </a:blip>
          <a:srcRect/>
          <a:stretch/>
        </p:blipFill>
        <p:spPr>
          <a:xfrm flipH="1">
            <a:off x="10658262" y="111354"/>
            <a:ext cx="160153" cy="160153"/>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2" name="Google Shape;382;p5"/>
          <p:cNvSpPr/>
          <p:nvPr/>
        </p:nvSpPr>
        <p:spPr>
          <a:xfrm rot="-5656676" flipH="1">
            <a:off x="10874455" y="127701"/>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3" name="Google Shape;383;p5"/>
          <p:cNvPicPr preferRelativeResize="0"/>
          <p:nvPr/>
        </p:nvPicPr>
        <p:blipFill rotWithShape="1">
          <a:blip r:embed="rId2">
            <a:alphaModFix/>
          </a:blip>
          <a:srcRect/>
          <a:stretch/>
        </p:blipFill>
        <p:spPr>
          <a:xfrm rot="-5656676" flipH="1">
            <a:off x="10861962" y="721806"/>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4" name="Google Shape;384;p5"/>
          <p:cNvSpPr/>
          <p:nvPr/>
        </p:nvSpPr>
        <p:spPr>
          <a:xfrm flipH="1">
            <a:off x="10236963" y="824631"/>
            <a:ext cx="135095" cy="12740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5"/>
          <p:cNvSpPr/>
          <p:nvPr/>
        </p:nvSpPr>
        <p:spPr>
          <a:xfrm rot="-5656676" flipH="1">
            <a:off x="10659263" y="519818"/>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
          <p:cNvSpPr/>
          <p:nvPr/>
        </p:nvSpPr>
        <p:spPr>
          <a:xfrm rot="-5400000" flipH="1">
            <a:off x="9928724" y="80401"/>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5"/>
          <p:cNvPicPr preferRelativeResize="0"/>
          <p:nvPr/>
        </p:nvPicPr>
        <p:blipFill rotWithShape="1">
          <a:blip r:embed="rId2">
            <a:alphaModFix/>
          </a:blip>
          <a:srcRect/>
          <a:stretch/>
        </p:blipFill>
        <p:spPr>
          <a:xfrm rot="-5400000" flipH="1">
            <a:off x="9455321" y="831720"/>
            <a:ext cx="160114" cy="16011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8" name="Google Shape;388;p5"/>
          <p:cNvSpPr/>
          <p:nvPr/>
        </p:nvSpPr>
        <p:spPr>
          <a:xfrm rot="10543324" flipH="1">
            <a:off x="9467821" y="339577"/>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9" name="Google Shape;389;p5"/>
          <p:cNvPicPr preferRelativeResize="0"/>
          <p:nvPr/>
        </p:nvPicPr>
        <p:blipFill rotWithShape="1">
          <a:blip r:embed="rId2">
            <a:alphaModFix/>
          </a:blip>
          <a:srcRect/>
          <a:stretch/>
        </p:blipFill>
        <p:spPr>
          <a:xfrm rot="10543324" flipH="1">
            <a:off x="10065773" y="323193"/>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0" name="Google Shape;390;p5"/>
          <p:cNvSpPr/>
          <p:nvPr/>
        </p:nvSpPr>
        <p:spPr>
          <a:xfrm rot="10543232" flipH="1">
            <a:off x="9859934" y="859509"/>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5"/>
          <p:cNvSpPr/>
          <p:nvPr/>
        </p:nvSpPr>
        <p:spPr>
          <a:xfrm flipH="1">
            <a:off x="9086851" y="292626"/>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2" name="Google Shape;392;p5"/>
          <p:cNvPicPr preferRelativeResize="0"/>
          <p:nvPr/>
        </p:nvPicPr>
        <p:blipFill rotWithShape="1">
          <a:blip r:embed="rId2">
            <a:alphaModFix/>
          </a:blip>
          <a:srcRect/>
          <a:stretch/>
        </p:blipFill>
        <p:spPr>
          <a:xfrm flipH="1">
            <a:off x="8517952" y="48453"/>
            <a:ext cx="160153" cy="160153"/>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3" name="Google Shape;393;p5"/>
          <p:cNvSpPr/>
          <p:nvPr/>
        </p:nvSpPr>
        <p:spPr>
          <a:xfrm rot="-5656676" flipH="1">
            <a:off x="8788474" y="292613"/>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5"/>
          <p:cNvPicPr preferRelativeResize="0"/>
          <p:nvPr/>
        </p:nvPicPr>
        <p:blipFill rotWithShape="1">
          <a:blip r:embed="rId2">
            <a:alphaModFix/>
          </a:blip>
          <a:srcRect/>
          <a:stretch/>
        </p:blipFill>
        <p:spPr>
          <a:xfrm rot="-5656768" flipH="1">
            <a:off x="8721656" y="963701"/>
            <a:ext cx="160250" cy="16025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5" name="Google Shape;395;p5"/>
          <p:cNvSpPr/>
          <p:nvPr/>
        </p:nvSpPr>
        <p:spPr>
          <a:xfrm flipH="1">
            <a:off x="8113696" y="292626"/>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
          <p:cNvSpPr/>
          <p:nvPr/>
        </p:nvSpPr>
        <p:spPr>
          <a:xfrm rot="-5656768" flipH="1">
            <a:off x="8381782" y="824616"/>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5"/>
          <p:cNvSpPr/>
          <p:nvPr/>
        </p:nvSpPr>
        <p:spPr>
          <a:xfrm rot="-5400000" flipH="1">
            <a:off x="7479849" y="120355"/>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8" name="Google Shape;398;p5"/>
          <p:cNvPicPr preferRelativeResize="0"/>
          <p:nvPr/>
        </p:nvPicPr>
        <p:blipFill rotWithShape="1">
          <a:blip r:embed="rId2">
            <a:alphaModFix/>
          </a:blip>
          <a:srcRect/>
          <a:stretch/>
        </p:blipFill>
        <p:spPr>
          <a:xfrm rot="-5400000" flipH="1">
            <a:off x="7006446" y="871674"/>
            <a:ext cx="160114" cy="16011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9" name="Google Shape;399;p5"/>
          <p:cNvSpPr/>
          <p:nvPr/>
        </p:nvSpPr>
        <p:spPr>
          <a:xfrm rot="10543324" flipH="1">
            <a:off x="7018946" y="379531"/>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5"/>
          <p:cNvPicPr preferRelativeResize="0"/>
          <p:nvPr/>
        </p:nvPicPr>
        <p:blipFill rotWithShape="1">
          <a:blip r:embed="rId2">
            <a:alphaModFix/>
          </a:blip>
          <a:srcRect/>
          <a:stretch/>
        </p:blipFill>
        <p:spPr>
          <a:xfrm rot="10543324" flipH="1">
            <a:off x="7616899" y="363147"/>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1" name="Google Shape;401;p5"/>
          <p:cNvSpPr/>
          <p:nvPr/>
        </p:nvSpPr>
        <p:spPr>
          <a:xfrm rot="10543232" flipH="1">
            <a:off x="7411059" y="899463"/>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
          <p:cNvSpPr/>
          <p:nvPr/>
        </p:nvSpPr>
        <p:spPr>
          <a:xfrm flipH="1">
            <a:off x="6612177" y="807235"/>
            <a:ext cx="135095" cy="12740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5"/>
          <p:cNvSpPr/>
          <p:nvPr/>
        </p:nvSpPr>
        <p:spPr>
          <a:xfrm rot="-5400000" flipH="1">
            <a:off x="6303937" y="63005"/>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5"/>
          <p:cNvPicPr preferRelativeResize="0"/>
          <p:nvPr/>
        </p:nvPicPr>
        <p:blipFill rotWithShape="1">
          <a:blip r:embed="rId2">
            <a:alphaModFix/>
          </a:blip>
          <a:srcRect/>
          <a:stretch/>
        </p:blipFill>
        <p:spPr>
          <a:xfrm rot="-5400000" flipH="1">
            <a:off x="5830534" y="814325"/>
            <a:ext cx="160114" cy="16011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5" name="Google Shape;405;p5"/>
          <p:cNvSpPr/>
          <p:nvPr/>
        </p:nvSpPr>
        <p:spPr>
          <a:xfrm rot="10543324" flipH="1">
            <a:off x="5843034" y="322182"/>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6" name="Google Shape;406;p5"/>
          <p:cNvPicPr preferRelativeResize="0"/>
          <p:nvPr/>
        </p:nvPicPr>
        <p:blipFill rotWithShape="1">
          <a:blip r:embed="rId2">
            <a:alphaModFix/>
          </a:blip>
          <a:srcRect/>
          <a:stretch/>
        </p:blipFill>
        <p:spPr>
          <a:xfrm rot="10543324" flipH="1">
            <a:off x="6440987" y="305798"/>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7" name="Google Shape;407;p5"/>
          <p:cNvSpPr/>
          <p:nvPr/>
        </p:nvSpPr>
        <p:spPr>
          <a:xfrm rot="10543232" flipH="1">
            <a:off x="6235147" y="842114"/>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5"/>
          <p:cNvSpPr/>
          <p:nvPr/>
        </p:nvSpPr>
        <p:spPr>
          <a:xfrm>
            <a:off x="154227" y="216099"/>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9" name="Google Shape;409;p5"/>
          <p:cNvPicPr preferRelativeResize="0"/>
          <p:nvPr/>
        </p:nvPicPr>
        <p:blipFill rotWithShape="1">
          <a:blip r:embed="rId2">
            <a:alphaModFix/>
          </a:blip>
          <a:srcRect/>
          <a:stretch/>
        </p:blipFill>
        <p:spPr>
          <a:xfrm>
            <a:off x="492519" y="200827"/>
            <a:ext cx="126222" cy="126222"/>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0" name="Google Shape;410;p5"/>
          <p:cNvSpPr/>
          <p:nvPr/>
        </p:nvSpPr>
        <p:spPr>
          <a:xfrm>
            <a:off x="763328" y="335115"/>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p5"/>
          <p:cNvPicPr preferRelativeResize="0"/>
          <p:nvPr/>
        </p:nvPicPr>
        <p:blipFill rotWithShape="1">
          <a:blip r:embed="rId2">
            <a:alphaModFix/>
          </a:blip>
          <a:srcRect/>
          <a:stretch/>
        </p:blipFill>
        <p:spPr>
          <a:xfrm>
            <a:off x="343010" y="583423"/>
            <a:ext cx="149510" cy="14951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2" name="Google Shape;412;p5"/>
          <p:cNvSpPr/>
          <p:nvPr/>
        </p:nvSpPr>
        <p:spPr>
          <a:xfrm rot="5656676">
            <a:off x="560969" y="997159"/>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3" name="Google Shape;413;p5"/>
          <p:cNvPicPr preferRelativeResize="0"/>
          <p:nvPr/>
        </p:nvPicPr>
        <p:blipFill rotWithShape="1">
          <a:blip r:embed="rId2">
            <a:alphaModFix/>
          </a:blip>
          <a:srcRect/>
          <a:stretch/>
        </p:blipFill>
        <p:spPr>
          <a:xfrm rot="5656676">
            <a:off x="152822" y="1153309"/>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4" name="Google Shape;414;p5"/>
          <p:cNvSpPr/>
          <p:nvPr/>
        </p:nvSpPr>
        <p:spPr>
          <a:xfrm>
            <a:off x="91190" y="732929"/>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p5"/>
          <p:cNvPicPr preferRelativeResize="0"/>
          <p:nvPr/>
        </p:nvPicPr>
        <p:blipFill rotWithShape="1">
          <a:blip r:embed="rId2">
            <a:alphaModFix/>
          </a:blip>
          <a:srcRect/>
          <a:stretch/>
        </p:blipFill>
        <p:spPr>
          <a:xfrm>
            <a:off x="1271058" y="107168"/>
            <a:ext cx="149510" cy="14951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6" name="Google Shape;416;p5"/>
          <p:cNvSpPr/>
          <p:nvPr/>
        </p:nvSpPr>
        <p:spPr>
          <a:xfrm rot="5656676">
            <a:off x="1092573" y="122429"/>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7" name="Google Shape;417;p5"/>
          <p:cNvPicPr preferRelativeResize="0"/>
          <p:nvPr/>
        </p:nvPicPr>
        <p:blipFill rotWithShape="1">
          <a:blip r:embed="rId2">
            <a:alphaModFix/>
          </a:blip>
          <a:srcRect/>
          <a:stretch/>
        </p:blipFill>
        <p:spPr>
          <a:xfrm rot="5657349">
            <a:off x="1080885" y="981839"/>
            <a:ext cx="149507" cy="149507"/>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8" name="Google Shape;418;p5"/>
          <p:cNvSpPr/>
          <p:nvPr/>
        </p:nvSpPr>
        <p:spPr>
          <a:xfrm>
            <a:off x="1687753" y="793301"/>
            <a:ext cx="126184" cy="119000"/>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
          <p:cNvSpPr/>
          <p:nvPr/>
        </p:nvSpPr>
        <p:spPr>
          <a:xfrm rot="5657349">
            <a:off x="1293477" y="793276"/>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
          <p:cNvSpPr/>
          <p:nvPr/>
        </p:nvSpPr>
        <p:spPr>
          <a:xfrm rot="5400000">
            <a:off x="1975478" y="78273"/>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1" name="Google Shape;421;p5"/>
          <p:cNvPicPr preferRelativeResize="0"/>
          <p:nvPr/>
        </p:nvPicPr>
        <p:blipFill rotWithShape="1">
          <a:blip r:embed="rId2">
            <a:alphaModFix/>
          </a:blip>
          <a:srcRect/>
          <a:stretch/>
        </p:blipFill>
        <p:spPr>
          <a:xfrm rot="5400000">
            <a:off x="2394015" y="799919"/>
            <a:ext cx="149554" cy="14955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2" name="Google Shape;422;p5"/>
          <p:cNvSpPr/>
          <p:nvPr/>
        </p:nvSpPr>
        <p:spPr>
          <a:xfrm rot="-10543324">
            <a:off x="2405731" y="320226"/>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5"/>
          <p:cNvPicPr preferRelativeResize="0"/>
          <p:nvPr/>
        </p:nvPicPr>
        <p:blipFill rotWithShape="1">
          <a:blip r:embed="rId2">
            <a:alphaModFix/>
          </a:blip>
          <a:srcRect/>
          <a:stretch/>
        </p:blipFill>
        <p:spPr>
          <a:xfrm rot="-10543324">
            <a:off x="1824148" y="304930"/>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4" name="Google Shape;424;p5"/>
          <p:cNvSpPr/>
          <p:nvPr/>
        </p:nvSpPr>
        <p:spPr>
          <a:xfrm rot="-10542651">
            <a:off x="2039708" y="825929"/>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
          <p:cNvSpPr/>
          <p:nvPr/>
        </p:nvSpPr>
        <p:spPr>
          <a:xfrm>
            <a:off x="2761405" y="276394"/>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p5"/>
          <p:cNvPicPr preferRelativeResize="0"/>
          <p:nvPr/>
        </p:nvPicPr>
        <p:blipFill rotWithShape="1">
          <a:blip r:embed="rId2">
            <a:alphaModFix/>
          </a:blip>
          <a:srcRect/>
          <a:stretch/>
        </p:blipFill>
        <p:spPr>
          <a:xfrm>
            <a:off x="3269135" y="48448"/>
            <a:ext cx="149510" cy="14951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7" name="Google Shape;427;p5"/>
          <p:cNvSpPr/>
          <p:nvPr/>
        </p:nvSpPr>
        <p:spPr>
          <a:xfrm rot="5656676">
            <a:off x="3039932" y="276382"/>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8" name="Google Shape;428;p5"/>
          <p:cNvPicPr preferRelativeResize="0"/>
          <p:nvPr/>
        </p:nvPicPr>
        <p:blipFill rotWithShape="1">
          <a:blip r:embed="rId2">
            <a:alphaModFix/>
          </a:blip>
          <a:srcRect/>
          <a:stretch/>
        </p:blipFill>
        <p:spPr>
          <a:xfrm rot="5657349">
            <a:off x="3078963" y="923119"/>
            <a:ext cx="149507" cy="149507"/>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9" name="Google Shape;429;p5"/>
          <p:cNvSpPr/>
          <p:nvPr/>
        </p:nvSpPr>
        <p:spPr>
          <a:xfrm>
            <a:off x="3669890" y="276394"/>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
          <p:cNvSpPr/>
          <p:nvPr/>
        </p:nvSpPr>
        <p:spPr>
          <a:xfrm rot="5657349">
            <a:off x="3419613" y="793276"/>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
          <p:cNvSpPr/>
          <p:nvPr/>
        </p:nvSpPr>
        <p:spPr>
          <a:xfrm rot="5400000">
            <a:off x="4261615" y="115572"/>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2" name="Google Shape;432;p5"/>
          <p:cNvPicPr preferRelativeResize="0"/>
          <p:nvPr/>
        </p:nvPicPr>
        <p:blipFill rotWithShape="1">
          <a:blip r:embed="rId2">
            <a:alphaModFix/>
          </a:blip>
          <a:srcRect/>
          <a:stretch/>
        </p:blipFill>
        <p:spPr>
          <a:xfrm rot="5400000">
            <a:off x="4680151" y="837218"/>
            <a:ext cx="149554" cy="14955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33" name="Google Shape;433;p5"/>
          <p:cNvSpPr/>
          <p:nvPr/>
        </p:nvSpPr>
        <p:spPr>
          <a:xfrm rot="-10543324">
            <a:off x="4691867" y="357525"/>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4" name="Google Shape;434;p5"/>
          <p:cNvPicPr preferRelativeResize="0"/>
          <p:nvPr/>
        </p:nvPicPr>
        <p:blipFill rotWithShape="1">
          <a:blip r:embed="rId2">
            <a:alphaModFix/>
          </a:blip>
          <a:srcRect/>
          <a:stretch/>
        </p:blipFill>
        <p:spPr>
          <a:xfrm rot="-10543324">
            <a:off x="4110285" y="342229"/>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35" name="Google Shape;435;p5"/>
          <p:cNvSpPr/>
          <p:nvPr/>
        </p:nvSpPr>
        <p:spPr>
          <a:xfrm rot="-10542651">
            <a:off x="4325844" y="863228"/>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5"/>
          <p:cNvSpPr/>
          <p:nvPr/>
        </p:nvSpPr>
        <p:spPr>
          <a:xfrm>
            <a:off x="5071657" y="777061"/>
            <a:ext cx="126184" cy="119000"/>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
          <p:cNvSpPr/>
          <p:nvPr/>
        </p:nvSpPr>
        <p:spPr>
          <a:xfrm rot="5400000">
            <a:off x="5359382" y="62033"/>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 name="Google Shape;438;p5"/>
          <p:cNvPicPr preferRelativeResize="0"/>
          <p:nvPr/>
        </p:nvPicPr>
        <p:blipFill rotWithShape="1">
          <a:blip r:embed="rId2">
            <a:alphaModFix/>
          </a:blip>
          <a:srcRect/>
          <a:stretch/>
        </p:blipFill>
        <p:spPr>
          <a:xfrm rot="5400000">
            <a:off x="5565006" y="508767"/>
            <a:ext cx="149554" cy="14955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439" name="Google Shape;439;p5"/>
          <p:cNvPicPr preferRelativeResize="0"/>
          <p:nvPr/>
        </p:nvPicPr>
        <p:blipFill rotWithShape="1">
          <a:blip r:embed="rId2">
            <a:alphaModFix/>
          </a:blip>
          <a:srcRect/>
          <a:stretch/>
        </p:blipFill>
        <p:spPr>
          <a:xfrm rot="-10543324">
            <a:off x="5208052" y="288691"/>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40" name="Google Shape;440;p5"/>
          <p:cNvSpPr/>
          <p:nvPr/>
        </p:nvSpPr>
        <p:spPr>
          <a:xfrm rot="-10542651">
            <a:off x="5423612" y="809690"/>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1"/>
        <p:cNvGrpSpPr/>
        <p:nvPr/>
      </p:nvGrpSpPr>
      <p:grpSpPr>
        <a:xfrm>
          <a:off x="0" y="0"/>
          <a:ext cx="0" cy="0"/>
          <a:chOff x="0" y="0"/>
          <a:chExt cx="0" cy="0"/>
        </a:xfrm>
      </p:grpSpPr>
      <p:sp>
        <p:nvSpPr>
          <p:cNvPr id="442" name="Google Shape;442;p6"/>
          <p:cNvSpPr/>
          <p:nvPr/>
        </p:nvSpPr>
        <p:spPr>
          <a:xfrm>
            <a:off x="326571" y="348343"/>
            <a:ext cx="11575500" cy="6270600"/>
          </a:xfrm>
          <a:prstGeom prst="rect">
            <a:avLst/>
          </a:prstGeom>
          <a:noFill/>
          <a:ln w="76200" cap="flat" cmpd="sng">
            <a:solidFill>
              <a:schemeClr val="accent6"/>
            </a:solidFill>
            <a:prstDash val="solid"/>
            <a:round/>
            <a:headEnd type="none" w="sm" len="sm"/>
            <a:tailEnd type="none" w="sm" len="sm"/>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6"/>
          <p:cNvSpPr/>
          <p:nvPr/>
        </p:nvSpPr>
        <p:spPr>
          <a:xfrm>
            <a:off x="609600" y="73070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444" name="Google Shape;444;p6"/>
          <p:cNvSpPr txBox="1">
            <a:spLocks noGrp="1"/>
          </p:cNvSpPr>
          <p:nvPr>
            <p:ph type="title"/>
          </p:nvPr>
        </p:nvSpPr>
        <p:spPr>
          <a:xfrm>
            <a:off x="1373700" y="1020563"/>
            <a:ext cx="94446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445" name="Google Shape;445;p6"/>
          <p:cNvSpPr txBox="1">
            <a:spLocks noGrp="1"/>
          </p:cNvSpPr>
          <p:nvPr>
            <p:ph type="body" idx="1"/>
          </p:nvPr>
        </p:nvSpPr>
        <p:spPr>
          <a:xfrm>
            <a:off x="1373700" y="1963836"/>
            <a:ext cx="9444600" cy="38736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446" name="Google Shape;446;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447" name="Google Shape;447;p6"/>
          <p:cNvGrpSpPr/>
          <p:nvPr/>
        </p:nvGrpSpPr>
        <p:grpSpPr>
          <a:xfrm flipH="1">
            <a:off x="7502798" y="100798"/>
            <a:ext cx="4689190" cy="4029996"/>
            <a:chOff x="18623" y="48448"/>
            <a:chExt cx="4689190" cy="4029996"/>
          </a:xfrm>
        </p:grpSpPr>
        <p:sp>
          <p:nvSpPr>
            <p:cNvPr id="448" name="Google Shape;448;p6"/>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9" name="Google Shape;449;p6"/>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0" name="Google Shape;450;p6"/>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6"/>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2" name="Google Shape;452;p6"/>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3" name="Google Shape;453;p6"/>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4" name="Google Shape;454;p6"/>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5" name="Google Shape;455;p6"/>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6" name="Google Shape;456;p6"/>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6"/>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8" name="Google Shape;458;p6"/>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9" name="Google Shape;459;p6"/>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0" name="Google Shape;460;p6"/>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1" name="Google Shape;461;p6"/>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2" name="Google Shape;462;p6"/>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3" name="Google Shape;463;p6"/>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4" name="Google Shape;464;p6"/>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5" name="Google Shape;465;p6"/>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6"/>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7" name="Google Shape;467;p6"/>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8" name="Google Shape;468;p6"/>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9" name="Google Shape;469;p6"/>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0" name="Google Shape;470;p6"/>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1" name="Google Shape;471;p6"/>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2" name="Google Shape;472;p6"/>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3" name="Google Shape;473;p6"/>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4" name="Google Shape;474;p6"/>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p6"/>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6" name="Google Shape;476;p6"/>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6"/>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8" name="Google Shape;478;p6"/>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6"/>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6"/>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p6"/>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2" name="Google Shape;482;p6"/>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3" name="Google Shape;483;p6"/>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4" name="Google Shape;484;p6"/>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6" name="Google Shape;486;p6"/>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7" name="Google Shape;487;p6"/>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8" name="Google Shape;488;p6"/>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9" name="Google Shape;489;p6"/>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6"/>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6"/>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2" name="Google Shape;492;p6"/>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93" name="Google Shape;493;p6"/>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4" name="Google Shape;494;p6"/>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95" name="Google Shape;495;p6"/>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6"/>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8" name="Google Shape;498;p6"/>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99" name="Google Shape;499;p6"/>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0" name="Google Shape;500;p6"/>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01" name="Google Shape;501;p6"/>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and image left">
  <p:cSld name="ONE_COLUMN_TEXT_1">
    <p:spTree>
      <p:nvGrpSpPr>
        <p:cNvPr id="1" name="Shape 502"/>
        <p:cNvGrpSpPr/>
        <p:nvPr/>
      </p:nvGrpSpPr>
      <p:grpSpPr>
        <a:xfrm>
          <a:off x="0" y="0"/>
          <a:ext cx="0" cy="0"/>
          <a:chOff x="0" y="0"/>
          <a:chExt cx="0" cy="0"/>
        </a:xfrm>
      </p:grpSpPr>
      <p:sp>
        <p:nvSpPr>
          <p:cNvPr id="503" name="Google Shape;503;p7"/>
          <p:cNvSpPr txBox="1">
            <a:spLocks noGrp="1"/>
          </p:cNvSpPr>
          <p:nvPr>
            <p:ph type="title"/>
          </p:nvPr>
        </p:nvSpPr>
        <p:spPr>
          <a:xfrm>
            <a:off x="7393350" y="509800"/>
            <a:ext cx="4200000" cy="46794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04" name="Google Shape;504;p7"/>
          <p:cNvSpPr txBox="1">
            <a:spLocks noGrp="1"/>
          </p:cNvSpPr>
          <p:nvPr>
            <p:ph type="body" idx="1"/>
          </p:nvPr>
        </p:nvSpPr>
        <p:spPr>
          <a:xfrm>
            <a:off x="598650" y="5491100"/>
            <a:ext cx="10994700" cy="8571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412750" algn="l">
              <a:lnSpc>
                <a:spcPct val="115000"/>
              </a:lnSpc>
              <a:spcBef>
                <a:spcPts val="0"/>
              </a:spcBef>
              <a:spcAft>
                <a:spcPts val="0"/>
              </a:spcAft>
              <a:buSzPts val="2900"/>
              <a:buChar char="○"/>
              <a:defRPr sz="2900"/>
            </a:lvl2pPr>
            <a:lvl3pPr marL="1371600" lvl="2" indent="-412750" algn="l">
              <a:lnSpc>
                <a:spcPct val="115000"/>
              </a:lnSpc>
              <a:spcBef>
                <a:spcPts val="0"/>
              </a:spcBef>
              <a:spcAft>
                <a:spcPts val="0"/>
              </a:spcAft>
              <a:buSzPts val="2900"/>
              <a:buChar char="■"/>
              <a:defRPr sz="2900"/>
            </a:lvl3pPr>
            <a:lvl4pPr marL="1828800" lvl="3" indent="-412750" algn="l">
              <a:lnSpc>
                <a:spcPct val="115000"/>
              </a:lnSpc>
              <a:spcBef>
                <a:spcPts val="0"/>
              </a:spcBef>
              <a:spcAft>
                <a:spcPts val="0"/>
              </a:spcAft>
              <a:buSzPts val="2900"/>
              <a:buChar char="●"/>
              <a:defRPr sz="2900"/>
            </a:lvl4pPr>
            <a:lvl5pPr marL="2286000" lvl="4" indent="-412750" algn="l">
              <a:lnSpc>
                <a:spcPct val="115000"/>
              </a:lnSpc>
              <a:spcBef>
                <a:spcPts val="0"/>
              </a:spcBef>
              <a:spcAft>
                <a:spcPts val="0"/>
              </a:spcAft>
              <a:buSzPts val="2900"/>
              <a:buChar char="○"/>
              <a:defRPr sz="2900"/>
            </a:lvl5pPr>
            <a:lvl6pPr marL="2743200" lvl="5" indent="-412750" algn="l">
              <a:lnSpc>
                <a:spcPct val="115000"/>
              </a:lnSpc>
              <a:spcBef>
                <a:spcPts val="0"/>
              </a:spcBef>
              <a:spcAft>
                <a:spcPts val="0"/>
              </a:spcAft>
              <a:buSzPts val="2900"/>
              <a:buChar char="■"/>
              <a:defRPr sz="2900"/>
            </a:lvl6pPr>
            <a:lvl7pPr marL="3200400" lvl="6" indent="-412750" algn="l">
              <a:lnSpc>
                <a:spcPct val="115000"/>
              </a:lnSpc>
              <a:spcBef>
                <a:spcPts val="0"/>
              </a:spcBef>
              <a:spcAft>
                <a:spcPts val="0"/>
              </a:spcAft>
              <a:buSzPts val="2900"/>
              <a:buChar char="●"/>
              <a:defRPr sz="2900"/>
            </a:lvl7pPr>
            <a:lvl8pPr marL="3657600" lvl="7" indent="-412750" algn="l">
              <a:lnSpc>
                <a:spcPct val="115000"/>
              </a:lnSpc>
              <a:spcBef>
                <a:spcPts val="0"/>
              </a:spcBef>
              <a:spcAft>
                <a:spcPts val="0"/>
              </a:spcAft>
              <a:buSzPts val="2900"/>
              <a:buChar char="○"/>
              <a:defRPr sz="2900"/>
            </a:lvl8pPr>
            <a:lvl9pPr marL="4114800" lvl="8" indent="-412750" algn="l">
              <a:lnSpc>
                <a:spcPct val="115000"/>
              </a:lnSpc>
              <a:spcBef>
                <a:spcPts val="0"/>
              </a:spcBef>
              <a:spcAft>
                <a:spcPts val="0"/>
              </a:spcAft>
              <a:buSzPts val="2900"/>
              <a:buChar char="■"/>
              <a:defRPr sz="2900"/>
            </a:lvl9pPr>
          </a:lstStyle>
          <a:p>
            <a:endParaRPr/>
          </a:p>
        </p:txBody>
      </p:sp>
      <p:sp>
        <p:nvSpPr>
          <p:cNvPr id="505" name="Google Shape;505;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6" name="Google Shape;506;p7"/>
          <p:cNvSpPr>
            <a:spLocks noGrp="1"/>
          </p:cNvSpPr>
          <p:nvPr>
            <p:ph type="pic" idx="2"/>
          </p:nvPr>
        </p:nvSpPr>
        <p:spPr>
          <a:xfrm>
            <a:off x="598650" y="509800"/>
            <a:ext cx="6469500" cy="4679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MAIN_POINT">
    <p:spTree>
      <p:nvGrpSpPr>
        <p:cNvPr id="1" name="Shape 507"/>
        <p:cNvGrpSpPr/>
        <p:nvPr/>
      </p:nvGrpSpPr>
      <p:grpSpPr>
        <a:xfrm>
          <a:off x="0" y="0"/>
          <a:ext cx="0" cy="0"/>
          <a:chOff x="0" y="0"/>
          <a:chExt cx="0" cy="0"/>
        </a:xfrm>
      </p:grpSpPr>
      <p:sp>
        <p:nvSpPr>
          <p:cNvPr id="508" name="Google Shape;508;p8"/>
          <p:cNvSpPr txBox="1">
            <a:spLocks noGrp="1"/>
          </p:cNvSpPr>
          <p:nvPr>
            <p:ph type="title"/>
          </p:nvPr>
        </p:nvSpPr>
        <p:spPr>
          <a:xfrm>
            <a:off x="683250" y="531002"/>
            <a:ext cx="10825500" cy="49836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09" name="Google Shape;509;p8"/>
          <p:cNvSpPr txBox="1">
            <a:spLocks noGrp="1"/>
          </p:cNvSpPr>
          <p:nvPr>
            <p:ph type="subTitle" idx="1"/>
          </p:nvPr>
        </p:nvSpPr>
        <p:spPr>
          <a:xfrm>
            <a:off x="683250" y="5595313"/>
            <a:ext cx="10825500" cy="731700"/>
          </a:xfrm>
          <a:prstGeom prst="rect">
            <a:avLst/>
          </a:prstGeom>
          <a:noFill/>
          <a:ln>
            <a:noFill/>
          </a:ln>
        </p:spPr>
        <p:txBody>
          <a:bodyPr spcFirstLastPara="1" wrap="square" lIns="121900" tIns="121900" rIns="121900" bIns="121900" anchor="t" anchorCtr="0">
            <a:normAutofit/>
          </a:bodyPr>
          <a:lstStyle>
            <a:lvl1pPr lvl="0" algn="r">
              <a:lnSpc>
                <a:spcPct val="100000"/>
              </a:lnSpc>
              <a:spcBef>
                <a:spcPts val="0"/>
              </a:spcBef>
              <a:spcAft>
                <a:spcPts val="0"/>
              </a:spcAft>
              <a:buSzPts val="2200"/>
              <a:buNone/>
              <a:defRPr sz="2200"/>
            </a:lvl1pPr>
            <a:lvl2pPr lvl="1" algn="r">
              <a:lnSpc>
                <a:spcPct val="100000"/>
              </a:lnSpc>
              <a:spcBef>
                <a:spcPts val="0"/>
              </a:spcBef>
              <a:spcAft>
                <a:spcPts val="0"/>
              </a:spcAft>
              <a:buSzPts val="2200"/>
              <a:buNone/>
              <a:defRPr sz="2200"/>
            </a:lvl2pPr>
            <a:lvl3pPr lvl="2" algn="r">
              <a:lnSpc>
                <a:spcPct val="100000"/>
              </a:lnSpc>
              <a:spcBef>
                <a:spcPts val="0"/>
              </a:spcBef>
              <a:spcAft>
                <a:spcPts val="0"/>
              </a:spcAft>
              <a:buSzPts val="2200"/>
              <a:buNone/>
              <a:defRPr sz="2200"/>
            </a:lvl3pPr>
            <a:lvl4pPr lvl="3" algn="r">
              <a:lnSpc>
                <a:spcPct val="100000"/>
              </a:lnSpc>
              <a:spcBef>
                <a:spcPts val="0"/>
              </a:spcBef>
              <a:spcAft>
                <a:spcPts val="0"/>
              </a:spcAft>
              <a:buSzPts val="2200"/>
              <a:buNone/>
              <a:defRPr sz="2200"/>
            </a:lvl4pPr>
            <a:lvl5pPr lvl="4" algn="r">
              <a:lnSpc>
                <a:spcPct val="100000"/>
              </a:lnSpc>
              <a:spcBef>
                <a:spcPts val="0"/>
              </a:spcBef>
              <a:spcAft>
                <a:spcPts val="0"/>
              </a:spcAft>
              <a:buSzPts val="2200"/>
              <a:buNone/>
              <a:defRPr sz="2200"/>
            </a:lvl5pPr>
            <a:lvl6pPr lvl="5" algn="r">
              <a:lnSpc>
                <a:spcPct val="100000"/>
              </a:lnSpc>
              <a:spcBef>
                <a:spcPts val="0"/>
              </a:spcBef>
              <a:spcAft>
                <a:spcPts val="0"/>
              </a:spcAft>
              <a:buSzPts val="2200"/>
              <a:buNone/>
              <a:defRPr sz="2200"/>
            </a:lvl6pPr>
            <a:lvl7pPr lvl="6" algn="r">
              <a:lnSpc>
                <a:spcPct val="100000"/>
              </a:lnSpc>
              <a:spcBef>
                <a:spcPts val="0"/>
              </a:spcBef>
              <a:spcAft>
                <a:spcPts val="0"/>
              </a:spcAft>
              <a:buSzPts val="2200"/>
              <a:buNone/>
              <a:defRPr sz="2200"/>
            </a:lvl7pPr>
            <a:lvl8pPr lvl="7" algn="r">
              <a:lnSpc>
                <a:spcPct val="100000"/>
              </a:lnSpc>
              <a:spcBef>
                <a:spcPts val="0"/>
              </a:spcBef>
              <a:spcAft>
                <a:spcPts val="0"/>
              </a:spcAft>
              <a:buSzPts val="2200"/>
              <a:buNone/>
              <a:defRPr sz="2200"/>
            </a:lvl8pPr>
            <a:lvl9pPr lvl="8" algn="r">
              <a:lnSpc>
                <a:spcPct val="100000"/>
              </a:lnSpc>
              <a:spcBef>
                <a:spcPts val="0"/>
              </a:spcBef>
              <a:spcAft>
                <a:spcPts val="0"/>
              </a:spcAft>
              <a:buSzPts val="2200"/>
              <a:buNone/>
              <a:defRPr sz="2200"/>
            </a:lvl9pPr>
          </a:lstStyle>
          <a:p>
            <a:endParaRPr/>
          </a:p>
        </p:txBody>
      </p:sp>
      <p:grpSp>
        <p:nvGrpSpPr>
          <p:cNvPr id="510" name="Google Shape;510;p8"/>
          <p:cNvGrpSpPr/>
          <p:nvPr/>
        </p:nvGrpSpPr>
        <p:grpSpPr>
          <a:xfrm rot="10800000">
            <a:off x="683258" y="1067070"/>
            <a:ext cx="6306282" cy="4442475"/>
            <a:chOff x="621403" y="597265"/>
            <a:chExt cx="1588204" cy="1118814"/>
          </a:xfrm>
        </p:grpSpPr>
        <p:sp>
          <p:nvSpPr>
            <p:cNvPr id="511" name="Google Shape;511;p8"/>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FFFFFF">
                <a:alpha val="2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8"/>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FFFFFF">
                <a:alpha val="2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3" name="Google Shape;513;p8"/>
          <p:cNvGrpSpPr/>
          <p:nvPr/>
        </p:nvGrpSpPr>
        <p:grpSpPr>
          <a:xfrm rot="-4311650">
            <a:off x="883516" y="4542209"/>
            <a:ext cx="1183682" cy="1847904"/>
            <a:chOff x="8631124" y="1054389"/>
            <a:chExt cx="625337" cy="976245"/>
          </a:xfrm>
        </p:grpSpPr>
        <p:sp>
          <p:nvSpPr>
            <p:cNvPr id="514" name="Google Shape;514;p8"/>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5" name="Google Shape;515;p8"/>
            <p:cNvGrpSpPr/>
            <p:nvPr/>
          </p:nvGrpSpPr>
          <p:grpSpPr>
            <a:xfrm>
              <a:off x="8631869" y="1055783"/>
              <a:ext cx="622678" cy="971853"/>
              <a:chOff x="3230151" y="1140520"/>
              <a:chExt cx="396964" cy="619567"/>
            </a:xfrm>
          </p:grpSpPr>
          <p:sp>
            <p:nvSpPr>
              <p:cNvPr id="516" name="Google Shape;516;p8"/>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8"/>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8"/>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8"/>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8"/>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8"/>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8"/>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8"/>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8"/>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8"/>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8"/>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8"/>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8"/>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8"/>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8"/>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8"/>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8"/>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3" name="Google Shape;533;p8"/>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4" name="Google Shape;534;p8"/>
          <p:cNvGrpSpPr/>
          <p:nvPr/>
        </p:nvGrpSpPr>
        <p:grpSpPr>
          <a:xfrm flipH="1">
            <a:off x="361534" y="5585258"/>
            <a:ext cx="2227650" cy="1113648"/>
            <a:chOff x="404598" y="1921373"/>
            <a:chExt cx="1231358" cy="615581"/>
          </a:xfrm>
        </p:grpSpPr>
        <p:sp>
          <p:nvSpPr>
            <p:cNvPr id="535" name="Google Shape;535;p8"/>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8"/>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8"/>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8"/>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8"/>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0" name="Google Shape;540;p8"/>
          <p:cNvGrpSpPr/>
          <p:nvPr/>
        </p:nvGrpSpPr>
        <p:grpSpPr>
          <a:xfrm flipH="1">
            <a:off x="465489" y="5472791"/>
            <a:ext cx="2322181" cy="843464"/>
            <a:chOff x="294883" y="1859206"/>
            <a:chExt cx="1283611" cy="466234"/>
          </a:xfrm>
        </p:grpSpPr>
        <p:sp>
          <p:nvSpPr>
            <p:cNvPr id="541" name="Google Shape;541;p8"/>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8"/>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8"/>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8"/>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8"/>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8"/>
          <p:cNvGrpSpPr/>
          <p:nvPr/>
        </p:nvGrpSpPr>
        <p:grpSpPr>
          <a:xfrm flipH="1">
            <a:off x="484561" y="5365870"/>
            <a:ext cx="1286023" cy="1225755"/>
            <a:chOff x="1827841" y="4276132"/>
            <a:chExt cx="1718823" cy="1638272"/>
          </a:xfrm>
        </p:grpSpPr>
        <p:sp>
          <p:nvSpPr>
            <p:cNvPr id="547" name="Google Shape;547;p8"/>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8"/>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8"/>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8"/>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1" name="Google Shape;551;p8"/>
          <p:cNvGrpSpPr/>
          <p:nvPr/>
        </p:nvGrpSpPr>
        <p:grpSpPr>
          <a:xfrm flipH="1">
            <a:off x="1621271" y="5124030"/>
            <a:ext cx="1159451" cy="1106858"/>
            <a:chOff x="477750" y="3952903"/>
            <a:chExt cx="1549654" cy="1479361"/>
          </a:xfrm>
        </p:grpSpPr>
        <p:sp>
          <p:nvSpPr>
            <p:cNvPr id="552" name="Google Shape;552;p8"/>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8"/>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8"/>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5" name="Google Shape;555;p8"/>
          <p:cNvSpPr/>
          <p:nvPr/>
        </p:nvSpPr>
        <p:spPr>
          <a:xfrm rot="5400000">
            <a:off x="507161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8"/>
          <p:cNvSpPr/>
          <p:nvPr/>
        </p:nvSpPr>
        <p:spPr>
          <a:xfrm rot="5400000">
            <a:off x="32423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8"/>
          <p:cNvSpPr/>
          <p:nvPr/>
        </p:nvSpPr>
        <p:spPr>
          <a:xfrm rot="5400000">
            <a:off x="14175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8" name="Google Shape;558;p8"/>
          <p:cNvGrpSpPr/>
          <p:nvPr/>
        </p:nvGrpSpPr>
        <p:grpSpPr>
          <a:xfrm rot="5400000">
            <a:off x="3910797" y="217796"/>
            <a:ext cx="763513" cy="763513"/>
            <a:chOff x="10013655" y="6531100"/>
            <a:chExt cx="544200" cy="544200"/>
          </a:xfrm>
        </p:grpSpPr>
        <p:grpSp>
          <p:nvGrpSpPr>
            <p:cNvPr id="559" name="Google Shape;559;p8"/>
            <p:cNvGrpSpPr/>
            <p:nvPr/>
          </p:nvGrpSpPr>
          <p:grpSpPr>
            <a:xfrm>
              <a:off x="10014769" y="6531719"/>
              <a:ext cx="542938" cy="542929"/>
              <a:chOff x="6818398" y="1294347"/>
              <a:chExt cx="249020" cy="249050"/>
            </a:xfrm>
          </p:grpSpPr>
          <p:sp>
            <p:nvSpPr>
              <p:cNvPr id="560" name="Google Shape;560;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1" name="Google Shape;561;p8"/>
              <p:cNvGrpSpPr/>
              <p:nvPr/>
            </p:nvGrpSpPr>
            <p:grpSpPr>
              <a:xfrm>
                <a:off x="6818823" y="1295895"/>
                <a:ext cx="248352" cy="246154"/>
                <a:chOff x="6818823" y="1295895"/>
                <a:chExt cx="248352" cy="246154"/>
              </a:xfrm>
            </p:grpSpPr>
            <p:grpSp>
              <p:nvGrpSpPr>
                <p:cNvPr id="562" name="Google Shape;562;p8"/>
                <p:cNvGrpSpPr/>
                <p:nvPr/>
              </p:nvGrpSpPr>
              <p:grpSpPr>
                <a:xfrm>
                  <a:off x="6818823" y="1295895"/>
                  <a:ext cx="248352" cy="246154"/>
                  <a:chOff x="6818823" y="1295895"/>
                  <a:chExt cx="248352" cy="246154"/>
                </a:xfrm>
              </p:grpSpPr>
              <p:sp>
                <p:nvSpPr>
                  <p:cNvPr id="563" name="Google Shape;563;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1" name="Google Shape;571;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72" name="Google Shape;572;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573" name="Google Shape;573;p8"/>
          <p:cNvSpPr/>
          <p:nvPr/>
        </p:nvSpPr>
        <p:spPr>
          <a:xfrm rot="5400000">
            <a:off x="105504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8"/>
          <p:cNvSpPr/>
          <p:nvPr/>
        </p:nvSpPr>
        <p:spPr>
          <a:xfrm rot="5400000">
            <a:off x="87256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8"/>
          <p:cNvSpPr/>
          <p:nvPr/>
        </p:nvSpPr>
        <p:spPr>
          <a:xfrm rot="5400000">
            <a:off x="689636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6" name="Google Shape;576;p8"/>
          <p:cNvGrpSpPr/>
          <p:nvPr/>
        </p:nvGrpSpPr>
        <p:grpSpPr>
          <a:xfrm rot="5400000">
            <a:off x="11218897" y="217796"/>
            <a:ext cx="763513" cy="763513"/>
            <a:chOff x="10013655" y="6531100"/>
            <a:chExt cx="544200" cy="544200"/>
          </a:xfrm>
        </p:grpSpPr>
        <p:grpSp>
          <p:nvGrpSpPr>
            <p:cNvPr id="577" name="Google Shape;577;p8"/>
            <p:cNvGrpSpPr/>
            <p:nvPr/>
          </p:nvGrpSpPr>
          <p:grpSpPr>
            <a:xfrm>
              <a:off x="10014769" y="6531719"/>
              <a:ext cx="542938" cy="542929"/>
              <a:chOff x="6818398" y="1294347"/>
              <a:chExt cx="249020" cy="249050"/>
            </a:xfrm>
          </p:grpSpPr>
          <p:sp>
            <p:nvSpPr>
              <p:cNvPr id="578" name="Google Shape;578;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9" name="Google Shape;579;p8"/>
              <p:cNvGrpSpPr/>
              <p:nvPr/>
            </p:nvGrpSpPr>
            <p:grpSpPr>
              <a:xfrm>
                <a:off x="6818823" y="1295895"/>
                <a:ext cx="248352" cy="246154"/>
                <a:chOff x="6818823" y="1295895"/>
                <a:chExt cx="248352" cy="246154"/>
              </a:xfrm>
            </p:grpSpPr>
            <p:grpSp>
              <p:nvGrpSpPr>
                <p:cNvPr id="580" name="Google Shape;580;p8"/>
                <p:cNvGrpSpPr/>
                <p:nvPr/>
              </p:nvGrpSpPr>
              <p:grpSpPr>
                <a:xfrm>
                  <a:off x="6818823" y="1295895"/>
                  <a:ext cx="248352" cy="246154"/>
                  <a:chOff x="6818823" y="1295895"/>
                  <a:chExt cx="248352" cy="246154"/>
                </a:xfrm>
              </p:grpSpPr>
              <p:sp>
                <p:nvSpPr>
                  <p:cNvPr id="581" name="Google Shape;581;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90" name="Google Shape;590;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591" name="Google Shape;591;p8"/>
          <p:cNvGrpSpPr/>
          <p:nvPr/>
        </p:nvGrpSpPr>
        <p:grpSpPr>
          <a:xfrm rot="5400000">
            <a:off x="7564847" y="217796"/>
            <a:ext cx="763513" cy="763513"/>
            <a:chOff x="10013655" y="6531100"/>
            <a:chExt cx="544200" cy="544200"/>
          </a:xfrm>
        </p:grpSpPr>
        <p:grpSp>
          <p:nvGrpSpPr>
            <p:cNvPr id="592" name="Google Shape;592;p8"/>
            <p:cNvGrpSpPr/>
            <p:nvPr/>
          </p:nvGrpSpPr>
          <p:grpSpPr>
            <a:xfrm>
              <a:off x="10014769" y="6531719"/>
              <a:ext cx="542938" cy="542929"/>
              <a:chOff x="6818398" y="1294347"/>
              <a:chExt cx="249020" cy="249050"/>
            </a:xfrm>
          </p:grpSpPr>
          <p:sp>
            <p:nvSpPr>
              <p:cNvPr id="593" name="Google Shape;593;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4" name="Google Shape;594;p8"/>
              <p:cNvGrpSpPr/>
              <p:nvPr/>
            </p:nvGrpSpPr>
            <p:grpSpPr>
              <a:xfrm>
                <a:off x="6818823" y="1295895"/>
                <a:ext cx="248352" cy="246154"/>
                <a:chOff x="6818823" y="1295895"/>
                <a:chExt cx="248352" cy="246154"/>
              </a:xfrm>
            </p:grpSpPr>
            <p:grpSp>
              <p:nvGrpSpPr>
                <p:cNvPr id="595" name="Google Shape;595;p8"/>
                <p:cNvGrpSpPr/>
                <p:nvPr/>
              </p:nvGrpSpPr>
              <p:grpSpPr>
                <a:xfrm>
                  <a:off x="6818823" y="1295895"/>
                  <a:ext cx="248352" cy="246154"/>
                  <a:chOff x="6818823" y="1295895"/>
                  <a:chExt cx="248352" cy="246154"/>
                </a:xfrm>
              </p:grpSpPr>
              <p:sp>
                <p:nvSpPr>
                  <p:cNvPr id="596" name="Google Shape;596;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4" name="Google Shape;604;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05" name="Google Shape;605;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06" name="Google Shape;606;p8"/>
          <p:cNvGrpSpPr/>
          <p:nvPr/>
        </p:nvGrpSpPr>
        <p:grpSpPr>
          <a:xfrm rot="5400000">
            <a:off x="256747" y="217796"/>
            <a:ext cx="763513" cy="763513"/>
            <a:chOff x="10013655" y="6531100"/>
            <a:chExt cx="544200" cy="544200"/>
          </a:xfrm>
        </p:grpSpPr>
        <p:grpSp>
          <p:nvGrpSpPr>
            <p:cNvPr id="607" name="Google Shape;607;p8"/>
            <p:cNvGrpSpPr/>
            <p:nvPr/>
          </p:nvGrpSpPr>
          <p:grpSpPr>
            <a:xfrm>
              <a:off x="10014769" y="6531719"/>
              <a:ext cx="542938" cy="542929"/>
              <a:chOff x="6818398" y="1294347"/>
              <a:chExt cx="249020" cy="249050"/>
            </a:xfrm>
          </p:grpSpPr>
          <p:sp>
            <p:nvSpPr>
              <p:cNvPr id="608" name="Google Shape;608;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9" name="Google Shape;609;p8"/>
              <p:cNvGrpSpPr/>
              <p:nvPr/>
            </p:nvGrpSpPr>
            <p:grpSpPr>
              <a:xfrm>
                <a:off x="6818823" y="1295895"/>
                <a:ext cx="248352" cy="246154"/>
                <a:chOff x="6818823" y="1295895"/>
                <a:chExt cx="248352" cy="246154"/>
              </a:xfrm>
            </p:grpSpPr>
            <p:grpSp>
              <p:nvGrpSpPr>
                <p:cNvPr id="610" name="Google Shape;610;p8"/>
                <p:cNvGrpSpPr/>
                <p:nvPr/>
              </p:nvGrpSpPr>
              <p:grpSpPr>
                <a:xfrm>
                  <a:off x="6818823" y="1295895"/>
                  <a:ext cx="248352" cy="246154"/>
                  <a:chOff x="6818823" y="1295895"/>
                  <a:chExt cx="248352" cy="246154"/>
                </a:xfrm>
              </p:grpSpPr>
              <p:sp>
                <p:nvSpPr>
                  <p:cNvPr id="611" name="Google Shape;611;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9" name="Google Shape;619;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20" name="Google Shape;620;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21" name="Google Shape;621;p8"/>
          <p:cNvGrpSpPr/>
          <p:nvPr/>
        </p:nvGrpSpPr>
        <p:grpSpPr>
          <a:xfrm>
            <a:off x="2086050" y="220074"/>
            <a:ext cx="758956" cy="758956"/>
            <a:chOff x="4416572" y="1642227"/>
            <a:chExt cx="256951" cy="256951"/>
          </a:xfrm>
        </p:grpSpPr>
        <p:grpSp>
          <p:nvGrpSpPr>
            <p:cNvPr id="622" name="Google Shape;622;p8"/>
            <p:cNvGrpSpPr/>
            <p:nvPr/>
          </p:nvGrpSpPr>
          <p:grpSpPr>
            <a:xfrm>
              <a:off x="4416572" y="1642227"/>
              <a:ext cx="256951" cy="256951"/>
              <a:chOff x="3025916" y="1405541"/>
              <a:chExt cx="163809" cy="163809"/>
            </a:xfrm>
          </p:grpSpPr>
          <p:sp>
            <p:nvSpPr>
              <p:cNvPr id="623" name="Google Shape;623;p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4" name="Google Shape;624;p8"/>
              <p:cNvGrpSpPr/>
              <p:nvPr/>
            </p:nvGrpSpPr>
            <p:grpSpPr>
              <a:xfrm>
                <a:off x="3026226" y="1406561"/>
                <a:ext cx="163311" cy="161896"/>
                <a:chOff x="3026226" y="1406561"/>
                <a:chExt cx="163311" cy="161896"/>
              </a:xfrm>
            </p:grpSpPr>
            <p:sp>
              <p:nvSpPr>
                <p:cNvPr id="625" name="Google Shape;625;p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3" name="Google Shape;633;p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4" name="Google Shape;634;p8"/>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35" name="Google Shape;635;p8"/>
          <p:cNvGrpSpPr/>
          <p:nvPr/>
        </p:nvGrpSpPr>
        <p:grpSpPr>
          <a:xfrm>
            <a:off x="5740100" y="220074"/>
            <a:ext cx="758956" cy="758956"/>
            <a:chOff x="4416572" y="1642227"/>
            <a:chExt cx="256951" cy="256951"/>
          </a:xfrm>
        </p:grpSpPr>
        <p:grpSp>
          <p:nvGrpSpPr>
            <p:cNvPr id="636" name="Google Shape;636;p8"/>
            <p:cNvGrpSpPr/>
            <p:nvPr/>
          </p:nvGrpSpPr>
          <p:grpSpPr>
            <a:xfrm>
              <a:off x="4416572" y="1642227"/>
              <a:ext cx="256951" cy="256951"/>
              <a:chOff x="3025916" y="1405541"/>
              <a:chExt cx="163809" cy="163809"/>
            </a:xfrm>
          </p:grpSpPr>
          <p:sp>
            <p:nvSpPr>
              <p:cNvPr id="637" name="Google Shape;637;p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8" name="Google Shape;638;p8"/>
              <p:cNvGrpSpPr/>
              <p:nvPr/>
            </p:nvGrpSpPr>
            <p:grpSpPr>
              <a:xfrm>
                <a:off x="3026226" y="1406561"/>
                <a:ext cx="163311" cy="161896"/>
                <a:chOff x="3026226" y="1406561"/>
                <a:chExt cx="163311" cy="161896"/>
              </a:xfrm>
            </p:grpSpPr>
            <p:sp>
              <p:nvSpPr>
                <p:cNvPr id="639" name="Google Shape;639;p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7" name="Google Shape;647;p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8" name="Google Shape;648;p8"/>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49" name="Google Shape;649;p8"/>
          <p:cNvGrpSpPr/>
          <p:nvPr/>
        </p:nvGrpSpPr>
        <p:grpSpPr>
          <a:xfrm>
            <a:off x="9394150" y="220074"/>
            <a:ext cx="758956" cy="758956"/>
            <a:chOff x="4416572" y="1642227"/>
            <a:chExt cx="256951" cy="256951"/>
          </a:xfrm>
        </p:grpSpPr>
        <p:grpSp>
          <p:nvGrpSpPr>
            <p:cNvPr id="650" name="Google Shape;650;p8"/>
            <p:cNvGrpSpPr/>
            <p:nvPr/>
          </p:nvGrpSpPr>
          <p:grpSpPr>
            <a:xfrm>
              <a:off x="4416572" y="1642227"/>
              <a:ext cx="256951" cy="256951"/>
              <a:chOff x="3025916" y="1405541"/>
              <a:chExt cx="163809" cy="163809"/>
            </a:xfrm>
          </p:grpSpPr>
          <p:sp>
            <p:nvSpPr>
              <p:cNvPr id="651" name="Google Shape;651;p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2" name="Google Shape;652;p8"/>
              <p:cNvGrpSpPr/>
              <p:nvPr/>
            </p:nvGrpSpPr>
            <p:grpSpPr>
              <a:xfrm>
                <a:off x="3026226" y="1406561"/>
                <a:ext cx="163311" cy="161896"/>
                <a:chOff x="3026226" y="1406561"/>
                <a:chExt cx="163311" cy="161896"/>
              </a:xfrm>
            </p:grpSpPr>
            <p:sp>
              <p:nvSpPr>
                <p:cNvPr id="653" name="Google Shape;653;p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1" name="Google Shape;661;p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2" name="Google Shape;662;p8"/>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663" name="Google Shape;663;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5"/>
        </a:solidFill>
        <a:effectLst/>
      </p:bgPr>
    </p:bg>
    <p:spTree>
      <p:nvGrpSpPr>
        <p:cNvPr id="1" name="Shape 664"/>
        <p:cNvGrpSpPr/>
        <p:nvPr/>
      </p:nvGrpSpPr>
      <p:grpSpPr>
        <a:xfrm>
          <a:off x="0" y="0"/>
          <a:ext cx="0" cy="0"/>
          <a:chOff x="0" y="0"/>
          <a:chExt cx="0" cy="0"/>
        </a:xfrm>
      </p:grpSpPr>
      <p:pic>
        <p:nvPicPr>
          <p:cNvPr id="665" name="Google Shape;665;p9"/>
          <p:cNvPicPr preferRelativeResize="0"/>
          <p:nvPr/>
        </p:nvPicPr>
        <p:blipFill rotWithShape="1">
          <a:blip r:embed="rId2">
            <a:alphaModFix amt="19000"/>
          </a:blip>
          <a:srcRect b="24952"/>
          <a:stretch/>
        </p:blipFill>
        <p:spPr>
          <a:xfrm>
            <a:off x="0" y="0"/>
            <a:ext cx="12192000" cy="6858000"/>
          </a:xfrm>
          <a:prstGeom prst="rect">
            <a:avLst/>
          </a:prstGeom>
          <a:noFill/>
          <a:ln>
            <a:noFill/>
          </a:ln>
        </p:spPr>
      </p:pic>
      <p:sp>
        <p:nvSpPr>
          <p:cNvPr id="666" name="Google Shape;666;p9"/>
          <p:cNvSpPr txBox="1">
            <a:spLocks noGrp="1"/>
          </p:cNvSpPr>
          <p:nvPr>
            <p:ph type="title"/>
          </p:nvPr>
        </p:nvSpPr>
        <p:spPr>
          <a:xfrm>
            <a:off x="1023113" y="679763"/>
            <a:ext cx="10145700" cy="763500"/>
          </a:xfrm>
          <a:prstGeom prst="rect">
            <a:avLst/>
          </a:prstGeom>
          <a:noFill/>
          <a:ln>
            <a:noFill/>
          </a:ln>
          <a:effectLst>
            <a:outerShdw dist="19050" dir="5400000" algn="bl" rotWithShape="0">
              <a:srgbClr val="000000">
                <a:alpha val="23921"/>
              </a:srgbClr>
            </a:outerShdw>
          </a:effectLst>
        </p:spPr>
        <p:txBody>
          <a:bodyPr spcFirstLastPara="1" wrap="square" lIns="121900" tIns="121900" rIns="121900" bIns="121900" anchor="t" anchorCtr="0">
            <a:normAutofit/>
          </a:bodyPr>
          <a:lstStyle>
            <a:lvl1pPr lvl="0" algn="l">
              <a:lnSpc>
                <a:spcPct val="100000"/>
              </a:lnSpc>
              <a:spcBef>
                <a:spcPts val="0"/>
              </a:spcBef>
              <a:spcAft>
                <a:spcPts val="0"/>
              </a:spcAft>
              <a:buClr>
                <a:schemeClr val="accent6"/>
              </a:buClr>
              <a:buSzPts val="4500"/>
              <a:buNone/>
              <a:defRPr>
                <a:solidFill>
                  <a:schemeClr val="accent6"/>
                </a:solidFill>
              </a:defRPr>
            </a:lvl1pPr>
            <a:lvl2pPr lvl="1" algn="l">
              <a:lnSpc>
                <a:spcPct val="100000"/>
              </a:lnSpc>
              <a:spcBef>
                <a:spcPts val="0"/>
              </a:spcBef>
              <a:spcAft>
                <a:spcPts val="0"/>
              </a:spcAft>
              <a:buClr>
                <a:schemeClr val="accent6"/>
              </a:buClr>
              <a:buSzPts val="4500"/>
              <a:buNone/>
              <a:defRPr>
                <a:solidFill>
                  <a:schemeClr val="accent6"/>
                </a:solidFill>
              </a:defRPr>
            </a:lvl2pPr>
            <a:lvl3pPr lvl="2" algn="l">
              <a:lnSpc>
                <a:spcPct val="100000"/>
              </a:lnSpc>
              <a:spcBef>
                <a:spcPts val="0"/>
              </a:spcBef>
              <a:spcAft>
                <a:spcPts val="0"/>
              </a:spcAft>
              <a:buClr>
                <a:schemeClr val="accent6"/>
              </a:buClr>
              <a:buSzPts val="4500"/>
              <a:buNone/>
              <a:defRPr>
                <a:solidFill>
                  <a:schemeClr val="accent6"/>
                </a:solidFill>
              </a:defRPr>
            </a:lvl3pPr>
            <a:lvl4pPr lvl="3" algn="l">
              <a:lnSpc>
                <a:spcPct val="100000"/>
              </a:lnSpc>
              <a:spcBef>
                <a:spcPts val="0"/>
              </a:spcBef>
              <a:spcAft>
                <a:spcPts val="0"/>
              </a:spcAft>
              <a:buClr>
                <a:schemeClr val="accent6"/>
              </a:buClr>
              <a:buSzPts val="4500"/>
              <a:buNone/>
              <a:defRPr>
                <a:solidFill>
                  <a:schemeClr val="accent6"/>
                </a:solidFill>
              </a:defRPr>
            </a:lvl4pPr>
            <a:lvl5pPr lvl="4" algn="l">
              <a:lnSpc>
                <a:spcPct val="100000"/>
              </a:lnSpc>
              <a:spcBef>
                <a:spcPts val="0"/>
              </a:spcBef>
              <a:spcAft>
                <a:spcPts val="0"/>
              </a:spcAft>
              <a:buClr>
                <a:schemeClr val="accent6"/>
              </a:buClr>
              <a:buSzPts val="4500"/>
              <a:buNone/>
              <a:defRPr>
                <a:solidFill>
                  <a:schemeClr val="accent6"/>
                </a:solidFill>
              </a:defRPr>
            </a:lvl5pPr>
            <a:lvl6pPr lvl="5" algn="l">
              <a:lnSpc>
                <a:spcPct val="100000"/>
              </a:lnSpc>
              <a:spcBef>
                <a:spcPts val="0"/>
              </a:spcBef>
              <a:spcAft>
                <a:spcPts val="0"/>
              </a:spcAft>
              <a:buClr>
                <a:schemeClr val="accent6"/>
              </a:buClr>
              <a:buSzPts val="4500"/>
              <a:buNone/>
              <a:defRPr>
                <a:solidFill>
                  <a:schemeClr val="accent6"/>
                </a:solidFill>
              </a:defRPr>
            </a:lvl6pPr>
            <a:lvl7pPr lvl="6" algn="l">
              <a:lnSpc>
                <a:spcPct val="100000"/>
              </a:lnSpc>
              <a:spcBef>
                <a:spcPts val="0"/>
              </a:spcBef>
              <a:spcAft>
                <a:spcPts val="0"/>
              </a:spcAft>
              <a:buClr>
                <a:schemeClr val="accent6"/>
              </a:buClr>
              <a:buSzPts val="4500"/>
              <a:buNone/>
              <a:defRPr>
                <a:solidFill>
                  <a:schemeClr val="accent6"/>
                </a:solidFill>
              </a:defRPr>
            </a:lvl7pPr>
            <a:lvl8pPr lvl="7" algn="l">
              <a:lnSpc>
                <a:spcPct val="100000"/>
              </a:lnSpc>
              <a:spcBef>
                <a:spcPts val="0"/>
              </a:spcBef>
              <a:spcAft>
                <a:spcPts val="0"/>
              </a:spcAft>
              <a:buClr>
                <a:schemeClr val="accent6"/>
              </a:buClr>
              <a:buSzPts val="4500"/>
              <a:buNone/>
              <a:defRPr>
                <a:solidFill>
                  <a:schemeClr val="accent6"/>
                </a:solidFill>
              </a:defRPr>
            </a:lvl8pPr>
            <a:lvl9pPr lvl="8" algn="l">
              <a:lnSpc>
                <a:spcPct val="100000"/>
              </a:lnSpc>
              <a:spcBef>
                <a:spcPts val="0"/>
              </a:spcBef>
              <a:spcAft>
                <a:spcPts val="0"/>
              </a:spcAft>
              <a:buClr>
                <a:schemeClr val="accent6"/>
              </a:buClr>
              <a:buSzPts val="4500"/>
              <a:buNone/>
              <a:defRPr>
                <a:solidFill>
                  <a:schemeClr val="accent6"/>
                </a:solidFill>
              </a:defRPr>
            </a:lvl9pPr>
          </a:lstStyle>
          <a:p>
            <a:endParaRPr/>
          </a:p>
        </p:txBody>
      </p:sp>
      <p:sp>
        <p:nvSpPr>
          <p:cNvPr id="667" name="Google Shape;667;p9"/>
          <p:cNvSpPr txBox="1">
            <a:spLocks noGrp="1"/>
          </p:cNvSpPr>
          <p:nvPr>
            <p:ph type="body" idx="1"/>
          </p:nvPr>
        </p:nvSpPr>
        <p:spPr>
          <a:xfrm>
            <a:off x="1023113" y="1623026"/>
            <a:ext cx="4762800" cy="4555200"/>
          </a:xfrm>
          <a:prstGeom prst="rect">
            <a:avLst/>
          </a:prstGeom>
          <a:noFill/>
          <a:ln>
            <a:noFill/>
          </a:ln>
          <a:effectLst>
            <a:outerShdw dist="19050" dir="5400000" algn="bl" rotWithShape="0">
              <a:srgbClr val="000000">
                <a:alpha val="23921"/>
              </a:srgbClr>
            </a:outerShdw>
          </a:effectLst>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accent6"/>
              </a:buClr>
              <a:buSzPts val="1900"/>
              <a:buChar char="●"/>
              <a:defRPr sz="1900">
                <a:solidFill>
                  <a:schemeClr val="accent6"/>
                </a:solidFill>
              </a:defRPr>
            </a:lvl1pPr>
            <a:lvl2pPr marL="914400" lvl="1" indent="-330200" algn="l">
              <a:lnSpc>
                <a:spcPct val="115000"/>
              </a:lnSpc>
              <a:spcBef>
                <a:spcPts val="0"/>
              </a:spcBef>
              <a:spcAft>
                <a:spcPts val="0"/>
              </a:spcAft>
              <a:buClr>
                <a:schemeClr val="accent6"/>
              </a:buClr>
              <a:buSzPts val="1600"/>
              <a:buChar char="○"/>
              <a:defRPr sz="1600">
                <a:solidFill>
                  <a:schemeClr val="accent6"/>
                </a:solidFill>
              </a:defRPr>
            </a:lvl2pPr>
            <a:lvl3pPr marL="1371600" lvl="2" indent="-330200" algn="l">
              <a:lnSpc>
                <a:spcPct val="115000"/>
              </a:lnSpc>
              <a:spcBef>
                <a:spcPts val="0"/>
              </a:spcBef>
              <a:spcAft>
                <a:spcPts val="0"/>
              </a:spcAft>
              <a:buClr>
                <a:schemeClr val="accent6"/>
              </a:buClr>
              <a:buSzPts val="1600"/>
              <a:buChar char="■"/>
              <a:defRPr sz="1600">
                <a:solidFill>
                  <a:schemeClr val="accent6"/>
                </a:solidFill>
              </a:defRPr>
            </a:lvl3pPr>
            <a:lvl4pPr marL="1828800" lvl="3" indent="-330200" algn="l">
              <a:lnSpc>
                <a:spcPct val="115000"/>
              </a:lnSpc>
              <a:spcBef>
                <a:spcPts val="0"/>
              </a:spcBef>
              <a:spcAft>
                <a:spcPts val="0"/>
              </a:spcAft>
              <a:buClr>
                <a:schemeClr val="accent6"/>
              </a:buClr>
              <a:buSzPts val="1600"/>
              <a:buChar char="●"/>
              <a:defRPr sz="1600">
                <a:solidFill>
                  <a:schemeClr val="accent6"/>
                </a:solidFill>
              </a:defRPr>
            </a:lvl4pPr>
            <a:lvl5pPr marL="2286000" lvl="4" indent="-330200" algn="l">
              <a:lnSpc>
                <a:spcPct val="115000"/>
              </a:lnSpc>
              <a:spcBef>
                <a:spcPts val="0"/>
              </a:spcBef>
              <a:spcAft>
                <a:spcPts val="0"/>
              </a:spcAft>
              <a:buClr>
                <a:schemeClr val="accent6"/>
              </a:buClr>
              <a:buSzPts val="1600"/>
              <a:buChar char="○"/>
              <a:defRPr sz="1600">
                <a:solidFill>
                  <a:schemeClr val="accent6"/>
                </a:solidFill>
              </a:defRPr>
            </a:lvl5pPr>
            <a:lvl6pPr marL="2743200" lvl="5" indent="-330200" algn="l">
              <a:lnSpc>
                <a:spcPct val="115000"/>
              </a:lnSpc>
              <a:spcBef>
                <a:spcPts val="0"/>
              </a:spcBef>
              <a:spcAft>
                <a:spcPts val="0"/>
              </a:spcAft>
              <a:buClr>
                <a:schemeClr val="accent6"/>
              </a:buClr>
              <a:buSzPts val="1600"/>
              <a:buChar char="■"/>
              <a:defRPr sz="1600">
                <a:solidFill>
                  <a:schemeClr val="accent6"/>
                </a:solidFill>
              </a:defRPr>
            </a:lvl6pPr>
            <a:lvl7pPr marL="3200400" lvl="6" indent="-330200" algn="l">
              <a:lnSpc>
                <a:spcPct val="115000"/>
              </a:lnSpc>
              <a:spcBef>
                <a:spcPts val="0"/>
              </a:spcBef>
              <a:spcAft>
                <a:spcPts val="0"/>
              </a:spcAft>
              <a:buClr>
                <a:schemeClr val="accent6"/>
              </a:buClr>
              <a:buSzPts val="1600"/>
              <a:buChar char="●"/>
              <a:defRPr sz="1600">
                <a:solidFill>
                  <a:schemeClr val="accent6"/>
                </a:solidFill>
              </a:defRPr>
            </a:lvl7pPr>
            <a:lvl8pPr marL="3657600" lvl="7" indent="-330200" algn="l">
              <a:lnSpc>
                <a:spcPct val="115000"/>
              </a:lnSpc>
              <a:spcBef>
                <a:spcPts val="0"/>
              </a:spcBef>
              <a:spcAft>
                <a:spcPts val="0"/>
              </a:spcAft>
              <a:buClr>
                <a:schemeClr val="accent6"/>
              </a:buClr>
              <a:buSzPts val="1600"/>
              <a:buChar char="○"/>
              <a:defRPr sz="1600">
                <a:solidFill>
                  <a:schemeClr val="accent6"/>
                </a:solidFill>
              </a:defRPr>
            </a:lvl8pPr>
            <a:lvl9pPr marL="4114800" lvl="8" indent="-330200" algn="l">
              <a:lnSpc>
                <a:spcPct val="115000"/>
              </a:lnSpc>
              <a:spcBef>
                <a:spcPts val="0"/>
              </a:spcBef>
              <a:spcAft>
                <a:spcPts val="0"/>
              </a:spcAft>
              <a:buClr>
                <a:schemeClr val="accent6"/>
              </a:buClr>
              <a:buSzPts val="1600"/>
              <a:buChar char="■"/>
              <a:defRPr sz="1600">
                <a:solidFill>
                  <a:schemeClr val="accent6"/>
                </a:solidFill>
              </a:defRPr>
            </a:lvl9pPr>
          </a:lstStyle>
          <a:p>
            <a:endParaRPr/>
          </a:p>
        </p:txBody>
      </p:sp>
      <p:sp>
        <p:nvSpPr>
          <p:cNvPr id="668" name="Google Shape;668;p9"/>
          <p:cNvSpPr txBox="1">
            <a:spLocks noGrp="1"/>
          </p:cNvSpPr>
          <p:nvPr>
            <p:ph type="body" idx="2"/>
          </p:nvPr>
        </p:nvSpPr>
        <p:spPr>
          <a:xfrm>
            <a:off x="6406088" y="1623026"/>
            <a:ext cx="4762800" cy="4555200"/>
          </a:xfrm>
          <a:prstGeom prst="rect">
            <a:avLst/>
          </a:prstGeom>
          <a:noFill/>
          <a:ln>
            <a:noFill/>
          </a:ln>
          <a:effectLst>
            <a:outerShdw dist="19050" dir="5400000" algn="bl" rotWithShape="0">
              <a:srgbClr val="000000">
                <a:alpha val="23921"/>
              </a:srgbClr>
            </a:outerShdw>
          </a:effectLst>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accent6"/>
              </a:buClr>
              <a:buSzPts val="1900"/>
              <a:buChar char="●"/>
              <a:defRPr sz="1900">
                <a:solidFill>
                  <a:schemeClr val="accent6"/>
                </a:solidFill>
              </a:defRPr>
            </a:lvl1pPr>
            <a:lvl2pPr marL="914400" lvl="1" indent="-330200" algn="l">
              <a:lnSpc>
                <a:spcPct val="115000"/>
              </a:lnSpc>
              <a:spcBef>
                <a:spcPts val="0"/>
              </a:spcBef>
              <a:spcAft>
                <a:spcPts val="0"/>
              </a:spcAft>
              <a:buClr>
                <a:schemeClr val="accent6"/>
              </a:buClr>
              <a:buSzPts val="1600"/>
              <a:buChar char="○"/>
              <a:defRPr sz="1600">
                <a:solidFill>
                  <a:schemeClr val="accent6"/>
                </a:solidFill>
              </a:defRPr>
            </a:lvl2pPr>
            <a:lvl3pPr marL="1371600" lvl="2" indent="-330200" algn="l">
              <a:lnSpc>
                <a:spcPct val="115000"/>
              </a:lnSpc>
              <a:spcBef>
                <a:spcPts val="0"/>
              </a:spcBef>
              <a:spcAft>
                <a:spcPts val="0"/>
              </a:spcAft>
              <a:buClr>
                <a:schemeClr val="accent6"/>
              </a:buClr>
              <a:buSzPts val="1600"/>
              <a:buChar char="■"/>
              <a:defRPr sz="1600">
                <a:solidFill>
                  <a:schemeClr val="accent6"/>
                </a:solidFill>
              </a:defRPr>
            </a:lvl3pPr>
            <a:lvl4pPr marL="1828800" lvl="3" indent="-330200" algn="l">
              <a:lnSpc>
                <a:spcPct val="115000"/>
              </a:lnSpc>
              <a:spcBef>
                <a:spcPts val="0"/>
              </a:spcBef>
              <a:spcAft>
                <a:spcPts val="0"/>
              </a:spcAft>
              <a:buClr>
                <a:schemeClr val="accent6"/>
              </a:buClr>
              <a:buSzPts val="1600"/>
              <a:buChar char="●"/>
              <a:defRPr sz="1600">
                <a:solidFill>
                  <a:schemeClr val="accent6"/>
                </a:solidFill>
              </a:defRPr>
            </a:lvl4pPr>
            <a:lvl5pPr marL="2286000" lvl="4" indent="-330200" algn="l">
              <a:lnSpc>
                <a:spcPct val="115000"/>
              </a:lnSpc>
              <a:spcBef>
                <a:spcPts val="0"/>
              </a:spcBef>
              <a:spcAft>
                <a:spcPts val="0"/>
              </a:spcAft>
              <a:buClr>
                <a:schemeClr val="accent6"/>
              </a:buClr>
              <a:buSzPts val="1600"/>
              <a:buChar char="○"/>
              <a:defRPr sz="1600">
                <a:solidFill>
                  <a:schemeClr val="accent6"/>
                </a:solidFill>
              </a:defRPr>
            </a:lvl5pPr>
            <a:lvl6pPr marL="2743200" lvl="5" indent="-330200" algn="l">
              <a:lnSpc>
                <a:spcPct val="115000"/>
              </a:lnSpc>
              <a:spcBef>
                <a:spcPts val="0"/>
              </a:spcBef>
              <a:spcAft>
                <a:spcPts val="0"/>
              </a:spcAft>
              <a:buClr>
                <a:schemeClr val="accent6"/>
              </a:buClr>
              <a:buSzPts val="1600"/>
              <a:buChar char="■"/>
              <a:defRPr sz="1600">
                <a:solidFill>
                  <a:schemeClr val="accent6"/>
                </a:solidFill>
              </a:defRPr>
            </a:lvl6pPr>
            <a:lvl7pPr marL="3200400" lvl="6" indent="-330200" algn="l">
              <a:lnSpc>
                <a:spcPct val="115000"/>
              </a:lnSpc>
              <a:spcBef>
                <a:spcPts val="0"/>
              </a:spcBef>
              <a:spcAft>
                <a:spcPts val="0"/>
              </a:spcAft>
              <a:buClr>
                <a:schemeClr val="accent6"/>
              </a:buClr>
              <a:buSzPts val="1600"/>
              <a:buChar char="●"/>
              <a:defRPr sz="1600">
                <a:solidFill>
                  <a:schemeClr val="accent6"/>
                </a:solidFill>
              </a:defRPr>
            </a:lvl7pPr>
            <a:lvl8pPr marL="3657600" lvl="7" indent="-330200" algn="l">
              <a:lnSpc>
                <a:spcPct val="115000"/>
              </a:lnSpc>
              <a:spcBef>
                <a:spcPts val="0"/>
              </a:spcBef>
              <a:spcAft>
                <a:spcPts val="0"/>
              </a:spcAft>
              <a:buClr>
                <a:schemeClr val="accent6"/>
              </a:buClr>
              <a:buSzPts val="1600"/>
              <a:buChar char="○"/>
              <a:defRPr sz="1600">
                <a:solidFill>
                  <a:schemeClr val="accent6"/>
                </a:solidFill>
              </a:defRPr>
            </a:lvl8pPr>
            <a:lvl9pPr marL="4114800" lvl="8" indent="-330200" algn="l">
              <a:lnSpc>
                <a:spcPct val="115000"/>
              </a:lnSpc>
              <a:spcBef>
                <a:spcPts val="0"/>
              </a:spcBef>
              <a:spcAft>
                <a:spcPts val="0"/>
              </a:spcAft>
              <a:buClr>
                <a:schemeClr val="accent6"/>
              </a:buClr>
              <a:buSzPts val="1600"/>
              <a:buChar char="■"/>
              <a:defRPr sz="1600">
                <a:solidFill>
                  <a:schemeClr val="accent6"/>
                </a:solidFill>
              </a:defRPr>
            </a:lvl9pPr>
          </a:lstStyle>
          <a:p>
            <a:endParaRPr/>
          </a:p>
        </p:txBody>
      </p:sp>
      <p:sp>
        <p:nvSpPr>
          <p:cNvPr id="669" name="Google Shape;669;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70" name="Google Shape;670;p9"/>
          <p:cNvSpPr/>
          <p:nvPr/>
        </p:nvSpPr>
        <p:spPr>
          <a:xfrm>
            <a:off x="11588049" y="38362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9"/>
          <p:cNvSpPr/>
          <p:nvPr/>
        </p:nvSpPr>
        <p:spPr>
          <a:xfrm>
            <a:off x="11588049" y="2323369"/>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9"/>
          <p:cNvSpPr/>
          <p:nvPr/>
        </p:nvSpPr>
        <p:spPr>
          <a:xfrm>
            <a:off x="11588049" y="4263111"/>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9"/>
          <p:cNvSpPr/>
          <p:nvPr/>
        </p:nvSpPr>
        <p:spPr>
          <a:xfrm>
            <a:off x="11588049" y="6202853"/>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4" name="Google Shape;674;p9"/>
          <p:cNvGrpSpPr/>
          <p:nvPr/>
        </p:nvGrpSpPr>
        <p:grpSpPr>
          <a:xfrm>
            <a:off x="11341880" y="1107506"/>
            <a:ext cx="763513" cy="763513"/>
            <a:chOff x="10013655" y="6531100"/>
            <a:chExt cx="544200" cy="544200"/>
          </a:xfrm>
        </p:grpSpPr>
        <p:grpSp>
          <p:nvGrpSpPr>
            <p:cNvPr id="675" name="Google Shape;675;p9"/>
            <p:cNvGrpSpPr/>
            <p:nvPr/>
          </p:nvGrpSpPr>
          <p:grpSpPr>
            <a:xfrm>
              <a:off x="10014769" y="6531719"/>
              <a:ext cx="542938" cy="542929"/>
              <a:chOff x="6818398" y="1294347"/>
              <a:chExt cx="249020" cy="249050"/>
            </a:xfrm>
          </p:grpSpPr>
          <p:sp>
            <p:nvSpPr>
              <p:cNvPr id="676" name="Google Shape;676;p9"/>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7" name="Google Shape;677;p9"/>
              <p:cNvGrpSpPr/>
              <p:nvPr/>
            </p:nvGrpSpPr>
            <p:grpSpPr>
              <a:xfrm>
                <a:off x="6818823" y="1295895"/>
                <a:ext cx="248352" cy="246154"/>
                <a:chOff x="6818823" y="1295895"/>
                <a:chExt cx="248352" cy="246154"/>
              </a:xfrm>
            </p:grpSpPr>
            <p:grpSp>
              <p:nvGrpSpPr>
                <p:cNvPr id="678" name="Google Shape;678;p9"/>
                <p:cNvGrpSpPr/>
                <p:nvPr/>
              </p:nvGrpSpPr>
              <p:grpSpPr>
                <a:xfrm>
                  <a:off x="6818823" y="1295895"/>
                  <a:ext cx="248352" cy="246154"/>
                  <a:chOff x="6818823" y="1295895"/>
                  <a:chExt cx="248352" cy="246154"/>
                </a:xfrm>
              </p:grpSpPr>
              <p:sp>
                <p:nvSpPr>
                  <p:cNvPr id="679" name="Google Shape;679;p9"/>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9"/>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9"/>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9"/>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9"/>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9"/>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9"/>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9"/>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7" name="Google Shape;687;p9"/>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88" name="Google Shape;688;p9"/>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89" name="Google Shape;689;p9"/>
          <p:cNvGrpSpPr/>
          <p:nvPr/>
        </p:nvGrpSpPr>
        <p:grpSpPr>
          <a:xfrm>
            <a:off x="11341880" y="3047248"/>
            <a:ext cx="763513" cy="763513"/>
            <a:chOff x="10013655" y="6531100"/>
            <a:chExt cx="544200" cy="544200"/>
          </a:xfrm>
        </p:grpSpPr>
        <p:grpSp>
          <p:nvGrpSpPr>
            <p:cNvPr id="690" name="Google Shape;690;p9"/>
            <p:cNvGrpSpPr/>
            <p:nvPr/>
          </p:nvGrpSpPr>
          <p:grpSpPr>
            <a:xfrm>
              <a:off x="10014769" y="6531719"/>
              <a:ext cx="542938" cy="542929"/>
              <a:chOff x="6818398" y="1294347"/>
              <a:chExt cx="249020" cy="249050"/>
            </a:xfrm>
          </p:grpSpPr>
          <p:sp>
            <p:nvSpPr>
              <p:cNvPr id="691" name="Google Shape;691;p9"/>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2" name="Google Shape;692;p9"/>
              <p:cNvGrpSpPr/>
              <p:nvPr/>
            </p:nvGrpSpPr>
            <p:grpSpPr>
              <a:xfrm>
                <a:off x="6818823" y="1295895"/>
                <a:ext cx="248352" cy="246154"/>
                <a:chOff x="6818823" y="1295895"/>
                <a:chExt cx="248352" cy="246154"/>
              </a:xfrm>
            </p:grpSpPr>
            <p:grpSp>
              <p:nvGrpSpPr>
                <p:cNvPr id="693" name="Google Shape;693;p9"/>
                <p:cNvGrpSpPr/>
                <p:nvPr/>
              </p:nvGrpSpPr>
              <p:grpSpPr>
                <a:xfrm>
                  <a:off x="6818823" y="1295895"/>
                  <a:ext cx="248352" cy="246154"/>
                  <a:chOff x="6818823" y="1295895"/>
                  <a:chExt cx="248352" cy="246154"/>
                </a:xfrm>
              </p:grpSpPr>
              <p:sp>
                <p:nvSpPr>
                  <p:cNvPr id="694" name="Google Shape;694;p9"/>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9"/>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9"/>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9"/>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9"/>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9"/>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9"/>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9"/>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2" name="Google Shape;702;p9"/>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03" name="Google Shape;703;p9"/>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704" name="Google Shape;704;p9"/>
          <p:cNvGrpSpPr/>
          <p:nvPr/>
        </p:nvGrpSpPr>
        <p:grpSpPr>
          <a:xfrm>
            <a:off x="11341880" y="4986989"/>
            <a:ext cx="763513" cy="763513"/>
            <a:chOff x="10013655" y="6531100"/>
            <a:chExt cx="544200" cy="544200"/>
          </a:xfrm>
        </p:grpSpPr>
        <p:grpSp>
          <p:nvGrpSpPr>
            <p:cNvPr id="705" name="Google Shape;705;p9"/>
            <p:cNvGrpSpPr/>
            <p:nvPr/>
          </p:nvGrpSpPr>
          <p:grpSpPr>
            <a:xfrm>
              <a:off x="10014769" y="6531719"/>
              <a:ext cx="542938" cy="542929"/>
              <a:chOff x="6818398" y="1294347"/>
              <a:chExt cx="249020" cy="249050"/>
            </a:xfrm>
          </p:grpSpPr>
          <p:sp>
            <p:nvSpPr>
              <p:cNvPr id="706" name="Google Shape;706;p9"/>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7" name="Google Shape;707;p9"/>
              <p:cNvGrpSpPr/>
              <p:nvPr/>
            </p:nvGrpSpPr>
            <p:grpSpPr>
              <a:xfrm>
                <a:off x="6818823" y="1295895"/>
                <a:ext cx="248352" cy="246154"/>
                <a:chOff x="6818823" y="1295895"/>
                <a:chExt cx="248352" cy="246154"/>
              </a:xfrm>
            </p:grpSpPr>
            <p:grpSp>
              <p:nvGrpSpPr>
                <p:cNvPr id="708" name="Google Shape;708;p9"/>
                <p:cNvGrpSpPr/>
                <p:nvPr/>
              </p:nvGrpSpPr>
              <p:grpSpPr>
                <a:xfrm>
                  <a:off x="6818823" y="1295895"/>
                  <a:ext cx="248352" cy="246154"/>
                  <a:chOff x="6818823" y="1295895"/>
                  <a:chExt cx="248352" cy="246154"/>
                </a:xfrm>
              </p:grpSpPr>
              <p:sp>
                <p:nvSpPr>
                  <p:cNvPr id="709" name="Google Shape;709;p9"/>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9"/>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9"/>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9"/>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9"/>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9"/>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9"/>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9"/>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7" name="Google Shape;717;p9"/>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18" name="Google Shape;718;p9"/>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719" name="Google Shape;719;p9"/>
          <p:cNvSpPr/>
          <p:nvPr/>
        </p:nvSpPr>
        <p:spPr>
          <a:xfrm>
            <a:off x="-27" y="5504077"/>
            <a:ext cx="1498108" cy="1354146"/>
          </a:xfrm>
          <a:custGeom>
            <a:avLst/>
            <a:gdLst/>
            <a:ahLst/>
            <a:cxnLst/>
            <a:rect l="l" t="t" r="r" b="b"/>
            <a:pathLst>
              <a:path w="254132" h="229711" extrusionOk="0">
                <a:moveTo>
                  <a:pt x="87182" y="323"/>
                </a:moveTo>
                <a:cubicBezTo>
                  <a:pt x="84085" y="-151"/>
                  <a:pt x="80624" y="-132"/>
                  <a:pt x="76920" y="572"/>
                </a:cubicBezTo>
                <a:cubicBezTo>
                  <a:pt x="64775" y="2910"/>
                  <a:pt x="50628" y="11757"/>
                  <a:pt x="39212" y="23816"/>
                </a:cubicBezTo>
                <a:cubicBezTo>
                  <a:pt x="27189" y="36495"/>
                  <a:pt x="20145" y="50328"/>
                  <a:pt x="18445" y="63802"/>
                </a:cubicBezTo>
                <a:cubicBezTo>
                  <a:pt x="14255" y="62836"/>
                  <a:pt x="10369" y="61683"/>
                  <a:pt x="7090" y="60177"/>
                </a:cubicBezTo>
                <a:cubicBezTo>
                  <a:pt x="4600" y="59011"/>
                  <a:pt x="1625" y="60164"/>
                  <a:pt x="471" y="62672"/>
                </a:cubicBezTo>
                <a:cubicBezTo>
                  <a:pt x="-683" y="65186"/>
                  <a:pt x="350" y="68131"/>
                  <a:pt x="2839" y="69297"/>
                </a:cubicBezTo>
                <a:cubicBezTo>
                  <a:pt x="7272" y="71349"/>
                  <a:pt x="12676" y="72880"/>
                  <a:pt x="18323" y="74045"/>
                </a:cubicBezTo>
                <a:cubicBezTo>
                  <a:pt x="19780" y="88576"/>
                  <a:pt x="28039" y="102196"/>
                  <a:pt x="44980" y="112780"/>
                </a:cubicBezTo>
                <a:cubicBezTo>
                  <a:pt x="52753" y="117638"/>
                  <a:pt x="68055" y="118026"/>
                  <a:pt x="84449" y="115531"/>
                </a:cubicBezTo>
                <a:cubicBezTo>
                  <a:pt x="78984" y="148727"/>
                  <a:pt x="95136" y="174176"/>
                  <a:pt x="135577" y="178754"/>
                </a:cubicBezTo>
                <a:cubicBezTo>
                  <a:pt x="138067" y="179046"/>
                  <a:pt x="140495" y="178548"/>
                  <a:pt x="142925" y="178384"/>
                </a:cubicBezTo>
                <a:cubicBezTo>
                  <a:pt x="143896" y="183934"/>
                  <a:pt x="145778" y="189587"/>
                  <a:pt x="149179" y="195374"/>
                </a:cubicBezTo>
                <a:cubicBezTo>
                  <a:pt x="158044" y="210451"/>
                  <a:pt x="175654" y="215594"/>
                  <a:pt x="194903" y="213870"/>
                </a:cubicBezTo>
                <a:cubicBezTo>
                  <a:pt x="197210" y="219134"/>
                  <a:pt x="200307" y="224138"/>
                  <a:pt x="204800" y="228364"/>
                </a:cubicBezTo>
                <a:cubicBezTo>
                  <a:pt x="206804" y="230265"/>
                  <a:pt x="210022" y="230131"/>
                  <a:pt x="211904" y="228115"/>
                </a:cubicBezTo>
                <a:cubicBezTo>
                  <a:pt x="213787" y="226099"/>
                  <a:pt x="213666" y="222893"/>
                  <a:pt x="211662" y="220992"/>
                </a:cubicBezTo>
                <a:cubicBezTo>
                  <a:pt x="208990" y="218503"/>
                  <a:pt x="207108" y="215594"/>
                  <a:pt x="205529" y="212619"/>
                </a:cubicBezTo>
                <a:cubicBezTo>
                  <a:pt x="212452" y="211034"/>
                  <a:pt x="219434" y="208842"/>
                  <a:pt x="226296" y="205496"/>
                </a:cubicBezTo>
                <a:cubicBezTo>
                  <a:pt x="239472" y="198993"/>
                  <a:pt x="249309" y="190219"/>
                  <a:pt x="252770" y="181007"/>
                </a:cubicBezTo>
                <a:cubicBezTo>
                  <a:pt x="257021" y="169567"/>
                  <a:pt x="251252" y="159171"/>
                  <a:pt x="236497" y="152516"/>
                </a:cubicBezTo>
                <a:cubicBezTo>
                  <a:pt x="220588" y="145345"/>
                  <a:pt x="203829" y="155443"/>
                  <a:pt x="195510" y="173884"/>
                </a:cubicBezTo>
                <a:cubicBezTo>
                  <a:pt x="191138" y="183703"/>
                  <a:pt x="189923" y="194202"/>
                  <a:pt x="191806" y="204124"/>
                </a:cubicBezTo>
                <a:cubicBezTo>
                  <a:pt x="176989" y="204877"/>
                  <a:pt x="164116" y="200960"/>
                  <a:pt x="157923" y="190376"/>
                </a:cubicBezTo>
                <a:cubicBezTo>
                  <a:pt x="155190" y="185749"/>
                  <a:pt x="153794" y="181153"/>
                  <a:pt x="153065" y="176756"/>
                </a:cubicBezTo>
                <a:cubicBezTo>
                  <a:pt x="156526" y="175821"/>
                  <a:pt x="159745" y="174971"/>
                  <a:pt x="164420" y="173259"/>
                </a:cubicBezTo>
                <a:cubicBezTo>
                  <a:pt x="165756" y="172767"/>
                  <a:pt x="166363" y="172494"/>
                  <a:pt x="167031" y="172257"/>
                </a:cubicBezTo>
                <a:cubicBezTo>
                  <a:pt x="183973" y="166063"/>
                  <a:pt x="195449" y="157665"/>
                  <a:pt x="203646" y="144143"/>
                </a:cubicBezTo>
                <a:cubicBezTo>
                  <a:pt x="210083" y="133504"/>
                  <a:pt x="207533" y="124584"/>
                  <a:pt x="197271" y="122775"/>
                </a:cubicBezTo>
                <a:cubicBezTo>
                  <a:pt x="190045" y="121500"/>
                  <a:pt x="179540" y="124202"/>
                  <a:pt x="169764" y="129776"/>
                </a:cubicBezTo>
                <a:cubicBezTo>
                  <a:pt x="153551" y="139024"/>
                  <a:pt x="143350" y="152790"/>
                  <a:pt x="142317" y="168510"/>
                </a:cubicBezTo>
                <a:cubicBezTo>
                  <a:pt x="140435" y="168638"/>
                  <a:pt x="138492" y="168972"/>
                  <a:pt x="136670" y="168760"/>
                </a:cubicBezTo>
                <a:cubicBezTo>
                  <a:pt x="101269" y="164746"/>
                  <a:pt x="89186" y="143141"/>
                  <a:pt x="95440" y="113533"/>
                </a:cubicBezTo>
                <a:cubicBezTo>
                  <a:pt x="101026" y="112203"/>
                  <a:pt x="106735" y="110782"/>
                  <a:pt x="112078" y="108784"/>
                </a:cubicBezTo>
                <a:cubicBezTo>
                  <a:pt x="124951" y="103951"/>
                  <a:pt x="134910" y="97648"/>
                  <a:pt x="140314" y="90416"/>
                </a:cubicBezTo>
                <a:cubicBezTo>
                  <a:pt x="147115" y="81290"/>
                  <a:pt x="146325" y="70979"/>
                  <a:pt x="137399" y="61549"/>
                </a:cubicBezTo>
                <a:cubicBezTo>
                  <a:pt x="129566" y="53218"/>
                  <a:pt x="118333" y="56400"/>
                  <a:pt x="107949" y="66923"/>
                </a:cubicBezTo>
                <a:cubicBezTo>
                  <a:pt x="98901" y="76074"/>
                  <a:pt x="90825" y="90276"/>
                  <a:pt x="86574" y="105032"/>
                </a:cubicBezTo>
                <a:cubicBezTo>
                  <a:pt x="86574" y="105074"/>
                  <a:pt x="86574" y="105117"/>
                  <a:pt x="86574" y="105159"/>
                </a:cubicBezTo>
                <a:cubicBezTo>
                  <a:pt x="70908" y="108007"/>
                  <a:pt x="56274" y="108013"/>
                  <a:pt x="50324" y="104285"/>
                </a:cubicBezTo>
                <a:cubicBezTo>
                  <a:pt x="37451" y="96227"/>
                  <a:pt x="30771" y="86208"/>
                  <a:pt x="28828" y="75418"/>
                </a:cubicBezTo>
                <a:cubicBezTo>
                  <a:pt x="41398" y="76675"/>
                  <a:pt x="54939" y="76134"/>
                  <a:pt x="66719" y="72922"/>
                </a:cubicBezTo>
                <a:cubicBezTo>
                  <a:pt x="93254" y="65672"/>
                  <a:pt x="108131" y="47522"/>
                  <a:pt x="104427" y="19815"/>
                </a:cubicBezTo>
                <a:cubicBezTo>
                  <a:pt x="102909" y="8332"/>
                  <a:pt x="96533" y="1750"/>
                  <a:pt x="87182" y="323"/>
                </a:cubicBezTo>
                <a:close/>
                <a:moveTo>
                  <a:pt x="85056" y="10069"/>
                </a:moveTo>
                <a:cubicBezTo>
                  <a:pt x="90522" y="10658"/>
                  <a:pt x="93618" y="14240"/>
                  <a:pt x="94590" y="21193"/>
                </a:cubicBezTo>
                <a:cubicBezTo>
                  <a:pt x="97505" y="43436"/>
                  <a:pt x="86150" y="57274"/>
                  <a:pt x="64108" y="63298"/>
                </a:cubicBezTo>
                <a:cubicBezTo>
                  <a:pt x="53057" y="66310"/>
                  <a:pt x="40184" y="66631"/>
                  <a:pt x="28464" y="65301"/>
                </a:cubicBezTo>
                <a:cubicBezTo>
                  <a:pt x="29678" y="53904"/>
                  <a:pt x="35750" y="41990"/>
                  <a:pt x="46437" y="30684"/>
                </a:cubicBezTo>
                <a:cubicBezTo>
                  <a:pt x="56517" y="20046"/>
                  <a:pt x="68905" y="12346"/>
                  <a:pt x="78803" y="10445"/>
                </a:cubicBezTo>
                <a:cubicBezTo>
                  <a:pt x="81171" y="10002"/>
                  <a:pt x="83235" y="9875"/>
                  <a:pt x="85056" y="10069"/>
                </a:cubicBezTo>
                <a:close/>
                <a:moveTo>
                  <a:pt x="124162" y="67421"/>
                </a:moveTo>
                <a:cubicBezTo>
                  <a:pt x="126712" y="66552"/>
                  <a:pt x="128777" y="66917"/>
                  <a:pt x="130173" y="68423"/>
                </a:cubicBezTo>
                <a:cubicBezTo>
                  <a:pt x="135760" y="74367"/>
                  <a:pt x="136124" y="79261"/>
                  <a:pt x="132298" y="84417"/>
                </a:cubicBezTo>
                <a:cubicBezTo>
                  <a:pt x="128290" y="89809"/>
                  <a:pt x="119851" y="95067"/>
                  <a:pt x="108556" y="99288"/>
                </a:cubicBezTo>
                <a:cubicBezTo>
                  <a:pt x="105338" y="100502"/>
                  <a:pt x="101816" y="101340"/>
                  <a:pt x="98416" y="102287"/>
                </a:cubicBezTo>
                <a:cubicBezTo>
                  <a:pt x="102484" y="91193"/>
                  <a:pt x="108374" y="80689"/>
                  <a:pt x="115053" y="73918"/>
                </a:cubicBezTo>
                <a:cubicBezTo>
                  <a:pt x="118514" y="70402"/>
                  <a:pt x="121611" y="68295"/>
                  <a:pt x="124162" y="67421"/>
                </a:cubicBezTo>
                <a:close/>
                <a:moveTo>
                  <a:pt x="195510" y="132648"/>
                </a:moveTo>
                <a:cubicBezTo>
                  <a:pt x="198000" y="133079"/>
                  <a:pt x="198181" y="133844"/>
                  <a:pt x="195024" y="139024"/>
                </a:cubicBezTo>
                <a:cubicBezTo>
                  <a:pt x="188102" y="150391"/>
                  <a:pt x="178507" y="157417"/>
                  <a:pt x="163570" y="162888"/>
                </a:cubicBezTo>
                <a:cubicBezTo>
                  <a:pt x="162902" y="163131"/>
                  <a:pt x="162234" y="163270"/>
                  <a:pt x="160898" y="163762"/>
                </a:cubicBezTo>
                <a:cubicBezTo>
                  <a:pt x="157802" y="164922"/>
                  <a:pt x="155858" y="165383"/>
                  <a:pt x="153429" y="166136"/>
                </a:cubicBezTo>
                <a:cubicBezTo>
                  <a:pt x="155312" y="155176"/>
                  <a:pt x="162477" y="145479"/>
                  <a:pt x="174682" y="138520"/>
                </a:cubicBezTo>
                <a:cubicBezTo>
                  <a:pt x="182576" y="134002"/>
                  <a:pt x="190956" y="131841"/>
                  <a:pt x="195510" y="132648"/>
                </a:cubicBezTo>
                <a:close/>
                <a:moveTo>
                  <a:pt x="223746" y="160264"/>
                </a:moveTo>
                <a:cubicBezTo>
                  <a:pt x="226539" y="159937"/>
                  <a:pt x="229453" y="160319"/>
                  <a:pt x="232368" y="161637"/>
                </a:cubicBezTo>
                <a:cubicBezTo>
                  <a:pt x="242752" y="166300"/>
                  <a:pt x="245605" y="171559"/>
                  <a:pt x="243359" y="177509"/>
                </a:cubicBezTo>
                <a:cubicBezTo>
                  <a:pt x="240990" y="183879"/>
                  <a:pt x="232915" y="191020"/>
                  <a:pt x="221741" y="196497"/>
                </a:cubicBezTo>
                <a:cubicBezTo>
                  <a:pt x="215305" y="199691"/>
                  <a:pt x="208747" y="201999"/>
                  <a:pt x="202250" y="203371"/>
                </a:cubicBezTo>
                <a:cubicBezTo>
                  <a:pt x="198181" y="184043"/>
                  <a:pt x="209233" y="161965"/>
                  <a:pt x="223746" y="160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9"/>
          <p:cNvSpPr/>
          <p:nvPr/>
        </p:nvSpPr>
        <p:spPr>
          <a:xfrm flipH="1">
            <a:off x="257" y="-17769"/>
            <a:ext cx="1497838" cy="1116887"/>
          </a:xfrm>
          <a:custGeom>
            <a:avLst/>
            <a:gdLst/>
            <a:ahLst/>
            <a:cxnLst/>
            <a:rect l="l" t="t" r="r" b="b"/>
            <a:pathLst>
              <a:path w="239846" h="178845" extrusionOk="0">
                <a:moveTo>
                  <a:pt x="3612" y="217"/>
                </a:moveTo>
                <a:cubicBezTo>
                  <a:pt x="2379" y="582"/>
                  <a:pt x="1274" y="1377"/>
                  <a:pt x="612" y="2592"/>
                </a:cubicBezTo>
                <a:cubicBezTo>
                  <a:pt x="-711" y="5021"/>
                  <a:pt x="181" y="8136"/>
                  <a:pt x="2610" y="9465"/>
                </a:cubicBezTo>
                <a:cubicBezTo>
                  <a:pt x="6217" y="11433"/>
                  <a:pt x="6496" y="16861"/>
                  <a:pt x="3612" y="29582"/>
                </a:cubicBezTo>
                <a:cubicBezTo>
                  <a:pt x="3479" y="30178"/>
                  <a:pt x="3314" y="30700"/>
                  <a:pt x="3114" y="31580"/>
                </a:cubicBezTo>
                <a:cubicBezTo>
                  <a:pt x="364" y="43482"/>
                  <a:pt x="-280" y="47738"/>
                  <a:pt x="861" y="52821"/>
                </a:cubicBezTo>
                <a:cubicBezTo>
                  <a:pt x="2720" y="61073"/>
                  <a:pt x="9812" y="64492"/>
                  <a:pt x="20857" y="62694"/>
                </a:cubicBezTo>
                <a:cubicBezTo>
                  <a:pt x="27257" y="61650"/>
                  <a:pt x="30518" y="58444"/>
                  <a:pt x="36226" y="50574"/>
                </a:cubicBezTo>
                <a:cubicBezTo>
                  <a:pt x="36353" y="50398"/>
                  <a:pt x="36347" y="50374"/>
                  <a:pt x="36475" y="50198"/>
                </a:cubicBezTo>
                <a:cubicBezTo>
                  <a:pt x="41411" y="43391"/>
                  <a:pt x="43567" y="41854"/>
                  <a:pt x="47599" y="42577"/>
                </a:cubicBezTo>
                <a:cubicBezTo>
                  <a:pt x="53939" y="43719"/>
                  <a:pt x="56300" y="45935"/>
                  <a:pt x="56841" y="49572"/>
                </a:cubicBezTo>
                <a:cubicBezTo>
                  <a:pt x="57375" y="53137"/>
                  <a:pt x="56392" y="57715"/>
                  <a:pt x="53592" y="65815"/>
                </a:cubicBezTo>
                <a:cubicBezTo>
                  <a:pt x="53368" y="66477"/>
                  <a:pt x="53185" y="67224"/>
                  <a:pt x="52846" y="68189"/>
                </a:cubicBezTo>
                <a:cubicBezTo>
                  <a:pt x="48911" y="79411"/>
                  <a:pt x="47787" y="83461"/>
                  <a:pt x="48097" y="88683"/>
                </a:cubicBezTo>
                <a:cubicBezTo>
                  <a:pt x="48583" y="96953"/>
                  <a:pt x="54230" y="101969"/>
                  <a:pt x="64340" y="102928"/>
                </a:cubicBezTo>
                <a:cubicBezTo>
                  <a:pt x="73636" y="103815"/>
                  <a:pt x="78616" y="99218"/>
                  <a:pt x="86959" y="86934"/>
                </a:cubicBezTo>
                <a:cubicBezTo>
                  <a:pt x="87481" y="86163"/>
                  <a:pt x="87840" y="85793"/>
                  <a:pt x="88082" y="85435"/>
                </a:cubicBezTo>
                <a:cubicBezTo>
                  <a:pt x="91962" y="79733"/>
                  <a:pt x="94155" y="77067"/>
                  <a:pt x="96456" y="75816"/>
                </a:cubicBezTo>
                <a:cubicBezTo>
                  <a:pt x="98739" y="74571"/>
                  <a:pt x="101186" y="75045"/>
                  <a:pt x="105200" y="78190"/>
                </a:cubicBezTo>
                <a:cubicBezTo>
                  <a:pt x="109633" y="81664"/>
                  <a:pt x="110464" y="84560"/>
                  <a:pt x="109195" y="88932"/>
                </a:cubicBezTo>
                <a:cubicBezTo>
                  <a:pt x="108600" y="91003"/>
                  <a:pt x="107750" y="92909"/>
                  <a:pt x="105698" y="96929"/>
                </a:cubicBezTo>
                <a:cubicBezTo>
                  <a:pt x="98678" y="110689"/>
                  <a:pt x="97834" y="117726"/>
                  <a:pt x="107325" y="125669"/>
                </a:cubicBezTo>
                <a:cubicBezTo>
                  <a:pt x="113646" y="130964"/>
                  <a:pt x="120441" y="131796"/>
                  <a:pt x="127066" y="128547"/>
                </a:cubicBezTo>
                <a:cubicBezTo>
                  <a:pt x="131480" y="126379"/>
                  <a:pt x="134510" y="123616"/>
                  <a:pt x="141184" y="116676"/>
                </a:cubicBezTo>
                <a:cubicBezTo>
                  <a:pt x="141293" y="116560"/>
                  <a:pt x="141329" y="116536"/>
                  <a:pt x="141439" y="116427"/>
                </a:cubicBezTo>
                <a:cubicBezTo>
                  <a:pt x="151755" y="105697"/>
                  <a:pt x="155508" y="103779"/>
                  <a:pt x="160803" y="107926"/>
                </a:cubicBezTo>
                <a:cubicBezTo>
                  <a:pt x="169091" y="114423"/>
                  <a:pt x="169705" y="118060"/>
                  <a:pt x="166177" y="124794"/>
                </a:cubicBezTo>
                <a:cubicBezTo>
                  <a:pt x="165606" y="125881"/>
                  <a:pt x="165387" y="126337"/>
                  <a:pt x="163802" y="129045"/>
                </a:cubicBezTo>
                <a:cubicBezTo>
                  <a:pt x="156631" y="141305"/>
                  <a:pt x="155350" y="149126"/>
                  <a:pt x="162928" y="160031"/>
                </a:cubicBezTo>
                <a:cubicBezTo>
                  <a:pt x="169632" y="169674"/>
                  <a:pt x="178783" y="168277"/>
                  <a:pt x="188170" y="159782"/>
                </a:cubicBezTo>
                <a:cubicBezTo>
                  <a:pt x="190963" y="157250"/>
                  <a:pt x="193787" y="154214"/>
                  <a:pt x="197418" y="149909"/>
                </a:cubicBezTo>
                <a:cubicBezTo>
                  <a:pt x="206860" y="138712"/>
                  <a:pt x="208469" y="136878"/>
                  <a:pt x="209162" y="136793"/>
                </a:cubicBezTo>
                <a:cubicBezTo>
                  <a:pt x="222338" y="135196"/>
                  <a:pt x="225326" y="139234"/>
                  <a:pt x="225405" y="153036"/>
                </a:cubicBezTo>
                <a:cubicBezTo>
                  <a:pt x="225411" y="154105"/>
                  <a:pt x="225429" y="154991"/>
                  <a:pt x="225405" y="156910"/>
                </a:cubicBezTo>
                <a:cubicBezTo>
                  <a:pt x="225247" y="170627"/>
                  <a:pt x="226030" y="175364"/>
                  <a:pt x="232776" y="178400"/>
                </a:cubicBezTo>
                <a:cubicBezTo>
                  <a:pt x="235303" y="179535"/>
                  <a:pt x="238266" y="178430"/>
                  <a:pt x="239401" y="175904"/>
                </a:cubicBezTo>
                <a:cubicBezTo>
                  <a:pt x="240537" y="173378"/>
                  <a:pt x="239426" y="170415"/>
                  <a:pt x="236899" y="169279"/>
                </a:cubicBezTo>
                <a:cubicBezTo>
                  <a:pt x="235782" y="168775"/>
                  <a:pt x="235297" y="165885"/>
                  <a:pt x="235400" y="157032"/>
                </a:cubicBezTo>
                <a:cubicBezTo>
                  <a:pt x="235424" y="155058"/>
                  <a:pt x="235406" y="154184"/>
                  <a:pt x="235400" y="153036"/>
                </a:cubicBezTo>
                <a:cubicBezTo>
                  <a:pt x="235290" y="134006"/>
                  <a:pt x="228447" y="124321"/>
                  <a:pt x="208038" y="126792"/>
                </a:cubicBezTo>
                <a:cubicBezTo>
                  <a:pt x="204796" y="127187"/>
                  <a:pt x="202100" y="129330"/>
                  <a:pt x="198414" y="133296"/>
                </a:cubicBezTo>
                <a:cubicBezTo>
                  <a:pt x="197193" y="134607"/>
                  <a:pt x="195894" y="136101"/>
                  <a:pt x="194170" y="138165"/>
                </a:cubicBezTo>
                <a:cubicBezTo>
                  <a:pt x="193744" y="138669"/>
                  <a:pt x="190593" y="142319"/>
                  <a:pt x="189670" y="143412"/>
                </a:cubicBezTo>
                <a:cubicBezTo>
                  <a:pt x="186312" y="147401"/>
                  <a:pt x="183804" y="150128"/>
                  <a:pt x="181424" y="152283"/>
                </a:cubicBezTo>
                <a:cubicBezTo>
                  <a:pt x="175898" y="157281"/>
                  <a:pt x="173518" y="157657"/>
                  <a:pt x="171174" y="154287"/>
                </a:cubicBezTo>
                <a:cubicBezTo>
                  <a:pt x="166377" y="147377"/>
                  <a:pt x="167009" y="143296"/>
                  <a:pt x="172425" y="134042"/>
                </a:cubicBezTo>
                <a:cubicBezTo>
                  <a:pt x="174113" y="131164"/>
                  <a:pt x="174374" y="130703"/>
                  <a:pt x="175048" y="129421"/>
                </a:cubicBezTo>
                <a:cubicBezTo>
                  <a:pt x="180762" y="118522"/>
                  <a:pt x="179141" y="109626"/>
                  <a:pt x="166930" y="100056"/>
                </a:cubicBezTo>
                <a:cubicBezTo>
                  <a:pt x="160773" y="95229"/>
                  <a:pt x="154330" y="94707"/>
                  <a:pt x="147936" y="97931"/>
                </a:cubicBezTo>
                <a:cubicBezTo>
                  <a:pt x="143655" y="100087"/>
                  <a:pt x="140558" y="102801"/>
                  <a:pt x="134189" y="109426"/>
                </a:cubicBezTo>
                <a:cubicBezTo>
                  <a:pt x="134079" y="109541"/>
                  <a:pt x="134049" y="109565"/>
                  <a:pt x="133940" y="109675"/>
                </a:cubicBezTo>
                <a:cubicBezTo>
                  <a:pt x="123173" y="120872"/>
                  <a:pt x="119463" y="122772"/>
                  <a:pt x="113822" y="118048"/>
                </a:cubicBezTo>
                <a:cubicBezTo>
                  <a:pt x="109292" y="114253"/>
                  <a:pt x="109626" y="111496"/>
                  <a:pt x="114697" y="101556"/>
                </a:cubicBezTo>
                <a:cubicBezTo>
                  <a:pt x="117040" y="96959"/>
                  <a:pt x="117988" y="94695"/>
                  <a:pt x="118820" y="91810"/>
                </a:cubicBezTo>
                <a:cubicBezTo>
                  <a:pt x="121194" y="83595"/>
                  <a:pt x="119057" y="76381"/>
                  <a:pt x="111320" y="70315"/>
                </a:cubicBezTo>
                <a:cubicBezTo>
                  <a:pt x="104356" y="64856"/>
                  <a:pt x="97664" y="63757"/>
                  <a:pt x="91580" y="67066"/>
                </a:cubicBezTo>
                <a:cubicBezTo>
                  <a:pt x="87366" y="69362"/>
                  <a:pt x="84512" y="72756"/>
                  <a:pt x="79709" y="79812"/>
                </a:cubicBezTo>
                <a:cubicBezTo>
                  <a:pt x="79460" y="80176"/>
                  <a:pt x="79229" y="80540"/>
                  <a:pt x="78707" y="81311"/>
                </a:cubicBezTo>
                <a:cubicBezTo>
                  <a:pt x="72465" y="90511"/>
                  <a:pt x="69289" y="93322"/>
                  <a:pt x="65215" y="92934"/>
                </a:cubicBezTo>
                <a:cubicBezTo>
                  <a:pt x="59762" y="92418"/>
                  <a:pt x="58268" y="91069"/>
                  <a:pt x="58092" y="88058"/>
                </a:cubicBezTo>
                <a:cubicBezTo>
                  <a:pt x="57897" y="84760"/>
                  <a:pt x="58942" y="81123"/>
                  <a:pt x="62342" y="71438"/>
                </a:cubicBezTo>
                <a:cubicBezTo>
                  <a:pt x="62688" y="70454"/>
                  <a:pt x="62859" y="69871"/>
                  <a:pt x="63089" y="69191"/>
                </a:cubicBezTo>
                <a:cubicBezTo>
                  <a:pt x="66411" y="59567"/>
                  <a:pt x="67692" y="53786"/>
                  <a:pt x="66842" y="48072"/>
                </a:cubicBezTo>
                <a:cubicBezTo>
                  <a:pt x="65621" y="39887"/>
                  <a:pt x="59683" y="34562"/>
                  <a:pt x="49348" y="32704"/>
                </a:cubicBezTo>
                <a:cubicBezTo>
                  <a:pt x="40191" y="31058"/>
                  <a:pt x="35394" y="34616"/>
                  <a:pt x="28350" y="44326"/>
                </a:cubicBezTo>
                <a:cubicBezTo>
                  <a:pt x="28229" y="44502"/>
                  <a:pt x="28229" y="44526"/>
                  <a:pt x="28101" y="44702"/>
                </a:cubicBezTo>
                <a:cubicBezTo>
                  <a:pt x="23942" y="50441"/>
                  <a:pt x="22053" y="52238"/>
                  <a:pt x="19230" y="52699"/>
                </a:cubicBezTo>
                <a:cubicBezTo>
                  <a:pt x="12909" y="53726"/>
                  <a:pt x="11136" y="53021"/>
                  <a:pt x="10607" y="50696"/>
                </a:cubicBezTo>
                <a:cubicBezTo>
                  <a:pt x="9951" y="47763"/>
                  <a:pt x="10540" y="43870"/>
                  <a:pt x="12860" y="33827"/>
                </a:cubicBezTo>
                <a:cubicBezTo>
                  <a:pt x="13067" y="32934"/>
                  <a:pt x="13218" y="32315"/>
                  <a:pt x="13358" y="31708"/>
                </a:cubicBezTo>
                <a:cubicBezTo>
                  <a:pt x="17269" y="14469"/>
                  <a:pt x="16819" y="5755"/>
                  <a:pt x="7359" y="594"/>
                </a:cubicBezTo>
                <a:cubicBezTo>
                  <a:pt x="6144" y="-74"/>
                  <a:pt x="4845" y="-147"/>
                  <a:pt x="3612" y="217"/>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and image right">
  <p:cSld name="ONE_COLUMN_TEXT_1_1">
    <p:spTree>
      <p:nvGrpSpPr>
        <p:cNvPr id="1" name="Shape 721"/>
        <p:cNvGrpSpPr/>
        <p:nvPr/>
      </p:nvGrpSpPr>
      <p:grpSpPr>
        <a:xfrm>
          <a:off x="0" y="0"/>
          <a:ext cx="0" cy="0"/>
          <a:chOff x="0" y="0"/>
          <a:chExt cx="0" cy="0"/>
        </a:xfrm>
      </p:grpSpPr>
      <p:sp>
        <p:nvSpPr>
          <p:cNvPr id="722" name="Google Shape;722;p10"/>
          <p:cNvSpPr>
            <a:spLocks noGrp="1"/>
          </p:cNvSpPr>
          <p:nvPr>
            <p:ph type="pic" idx="2"/>
          </p:nvPr>
        </p:nvSpPr>
        <p:spPr>
          <a:xfrm>
            <a:off x="6342475" y="0"/>
            <a:ext cx="5508600" cy="6858000"/>
          </a:xfrm>
          <a:prstGeom prst="rect">
            <a:avLst/>
          </a:prstGeom>
          <a:noFill/>
          <a:ln>
            <a:noFill/>
          </a:ln>
        </p:spPr>
      </p:sp>
      <p:sp>
        <p:nvSpPr>
          <p:cNvPr id="723" name="Google Shape;723;p10"/>
          <p:cNvSpPr txBox="1">
            <a:spLocks noGrp="1"/>
          </p:cNvSpPr>
          <p:nvPr>
            <p:ph type="title"/>
          </p:nvPr>
        </p:nvSpPr>
        <p:spPr>
          <a:xfrm>
            <a:off x="636150" y="772250"/>
            <a:ext cx="5162400" cy="16458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3200"/>
              <a:buNone/>
              <a:defRPr sz="74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724" name="Google Shape;724;p10"/>
          <p:cNvSpPr txBox="1">
            <a:spLocks noGrp="1"/>
          </p:cNvSpPr>
          <p:nvPr>
            <p:ph type="body" idx="1"/>
          </p:nvPr>
        </p:nvSpPr>
        <p:spPr>
          <a:xfrm>
            <a:off x="636150" y="2555350"/>
            <a:ext cx="5162400" cy="35304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412750" algn="l">
              <a:lnSpc>
                <a:spcPct val="115000"/>
              </a:lnSpc>
              <a:spcBef>
                <a:spcPts val="0"/>
              </a:spcBef>
              <a:spcAft>
                <a:spcPts val="0"/>
              </a:spcAft>
              <a:buSzPts val="2900"/>
              <a:buChar char="○"/>
              <a:defRPr sz="2900"/>
            </a:lvl2pPr>
            <a:lvl3pPr marL="1371600" lvl="2" indent="-412750" algn="l">
              <a:lnSpc>
                <a:spcPct val="115000"/>
              </a:lnSpc>
              <a:spcBef>
                <a:spcPts val="0"/>
              </a:spcBef>
              <a:spcAft>
                <a:spcPts val="0"/>
              </a:spcAft>
              <a:buSzPts val="2900"/>
              <a:buChar char="■"/>
              <a:defRPr sz="2900"/>
            </a:lvl3pPr>
            <a:lvl4pPr marL="1828800" lvl="3" indent="-412750" algn="l">
              <a:lnSpc>
                <a:spcPct val="115000"/>
              </a:lnSpc>
              <a:spcBef>
                <a:spcPts val="0"/>
              </a:spcBef>
              <a:spcAft>
                <a:spcPts val="0"/>
              </a:spcAft>
              <a:buSzPts val="2900"/>
              <a:buChar char="●"/>
              <a:defRPr sz="2900"/>
            </a:lvl4pPr>
            <a:lvl5pPr marL="2286000" lvl="4" indent="-412750" algn="l">
              <a:lnSpc>
                <a:spcPct val="115000"/>
              </a:lnSpc>
              <a:spcBef>
                <a:spcPts val="0"/>
              </a:spcBef>
              <a:spcAft>
                <a:spcPts val="0"/>
              </a:spcAft>
              <a:buSzPts val="2900"/>
              <a:buChar char="○"/>
              <a:defRPr sz="2900"/>
            </a:lvl5pPr>
            <a:lvl6pPr marL="2743200" lvl="5" indent="-412750" algn="l">
              <a:lnSpc>
                <a:spcPct val="115000"/>
              </a:lnSpc>
              <a:spcBef>
                <a:spcPts val="0"/>
              </a:spcBef>
              <a:spcAft>
                <a:spcPts val="0"/>
              </a:spcAft>
              <a:buSzPts val="2900"/>
              <a:buChar char="■"/>
              <a:defRPr sz="2900"/>
            </a:lvl6pPr>
            <a:lvl7pPr marL="3200400" lvl="6" indent="-412750" algn="l">
              <a:lnSpc>
                <a:spcPct val="115000"/>
              </a:lnSpc>
              <a:spcBef>
                <a:spcPts val="0"/>
              </a:spcBef>
              <a:spcAft>
                <a:spcPts val="0"/>
              </a:spcAft>
              <a:buSzPts val="2900"/>
              <a:buChar char="●"/>
              <a:defRPr sz="2900"/>
            </a:lvl7pPr>
            <a:lvl8pPr marL="3657600" lvl="7" indent="-412750" algn="l">
              <a:lnSpc>
                <a:spcPct val="115000"/>
              </a:lnSpc>
              <a:spcBef>
                <a:spcPts val="0"/>
              </a:spcBef>
              <a:spcAft>
                <a:spcPts val="0"/>
              </a:spcAft>
              <a:buSzPts val="2900"/>
              <a:buChar char="○"/>
              <a:defRPr sz="2900"/>
            </a:lvl8pPr>
            <a:lvl9pPr marL="4114800" lvl="8" indent="-412750" algn="l">
              <a:lnSpc>
                <a:spcPct val="115000"/>
              </a:lnSpc>
              <a:spcBef>
                <a:spcPts val="0"/>
              </a:spcBef>
              <a:spcAft>
                <a:spcPts val="0"/>
              </a:spcAft>
              <a:buSzPts val="2900"/>
              <a:buChar char="■"/>
              <a:defRPr sz="2900"/>
            </a:lvl9pPr>
          </a:lstStyle>
          <a:p>
            <a:endParaRPr/>
          </a:p>
        </p:txBody>
      </p:sp>
      <p:sp>
        <p:nvSpPr>
          <p:cNvPr id="725" name="Google Shape;725;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4500"/>
              <a:buFont typeface="Mountains of Christmas"/>
              <a:buNone/>
              <a:defRPr sz="4500" b="1" i="0" u="none" strike="noStrike" cap="none">
                <a:solidFill>
                  <a:schemeClr val="dk1"/>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2pPr>
            <a:lvl3pPr marR="0" lvl="2"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3pPr>
            <a:lvl4pPr marR="0" lvl="3"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4pPr>
            <a:lvl5pPr marR="0" lvl="4"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5pPr>
            <a:lvl6pPr marR="0" lvl="5"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6pPr>
            <a:lvl7pPr marR="0" lvl="6"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7pPr>
            <a:lvl8pPr marR="0" lvl="7"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8pPr>
            <a:lvl9pPr marR="0" lvl="8"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1pPr>
            <a:lvl2pPr marL="914400" marR="0" lvl="1"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2pPr>
            <a:lvl3pPr marL="1371600" marR="0" lvl="2"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3pPr>
            <a:lvl4pPr marL="1828800" marR="0" lvl="3"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4pPr>
            <a:lvl5pPr marL="2286000" marR="0" lvl="4"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5pPr>
            <a:lvl6pPr marL="2743200" marR="0" lvl="5"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6pPr>
            <a:lvl7pPr marL="3200400" marR="0" lvl="6"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7pPr>
            <a:lvl8pPr marL="3657600" marR="0" lvl="7"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8pPr>
            <a:lvl9pPr marL="4114800" marR="0" lvl="8"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23"/>
          <p:cNvSpPr txBox="1">
            <a:spLocks noGrp="1"/>
          </p:cNvSpPr>
          <p:nvPr>
            <p:ph type="ctrTitle"/>
          </p:nvPr>
        </p:nvSpPr>
        <p:spPr>
          <a:xfrm>
            <a:off x="1227325" y="2485622"/>
            <a:ext cx="7797900" cy="14220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900"/>
              <a:buNone/>
            </a:pPr>
            <a:r>
              <a:rPr lang="en" dirty="0">
                <a:latin typeface="Pacifico"/>
                <a:ea typeface="Pacifico"/>
                <a:cs typeface="Pacifico"/>
                <a:sym typeface="Pacifico"/>
              </a:rPr>
              <a:t>T 65, 66 </a:t>
            </a:r>
            <a:br>
              <a:rPr lang="en" dirty="0">
                <a:latin typeface="Pacifico"/>
                <a:ea typeface="Pacifico"/>
                <a:cs typeface="Pacifico"/>
                <a:sym typeface="Pacifico"/>
              </a:rPr>
            </a:br>
            <a:r>
              <a:rPr lang="en" dirty="0">
                <a:latin typeface="Pacifico"/>
                <a:ea typeface="Pacifico"/>
                <a:cs typeface="Pacifico"/>
                <a:sym typeface="Pacifico"/>
              </a:rPr>
              <a:t>NGỮ VĂN 6</a:t>
            </a:r>
            <a:endParaRPr dirty="0">
              <a:latin typeface="Pacifico"/>
              <a:ea typeface="Pacifico"/>
              <a:cs typeface="Pacifico"/>
              <a:sym typeface="Pacifico"/>
            </a:endParaRPr>
          </a:p>
        </p:txBody>
      </p:sp>
      <p:sp>
        <p:nvSpPr>
          <p:cNvPr id="2413" name="Google Shape;2413;p23"/>
          <p:cNvSpPr txBox="1">
            <a:spLocks noGrp="1"/>
          </p:cNvSpPr>
          <p:nvPr>
            <p:ph type="subTitle" idx="1"/>
          </p:nvPr>
        </p:nvSpPr>
        <p:spPr>
          <a:xfrm>
            <a:off x="1373522" y="4079533"/>
            <a:ext cx="7797900" cy="793200"/>
          </a:xfrm>
          <a:prstGeom prst="rect">
            <a:avLst/>
          </a:prstGeom>
          <a:noFill/>
          <a:ln>
            <a:noFill/>
          </a:ln>
        </p:spPr>
        <p:txBody>
          <a:bodyPr spcFirstLastPara="1" wrap="square" lIns="121900" tIns="121900" rIns="121900" bIns="121900" anchor="t" anchorCtr="0">
            <a:normAutofit/>
          </a:bodyPr>
          <a:lstStyle/>
          <a:p>
            <a:pPr marL="0" lvl="0" indent="0" algn="ctr" rtl="0">
              <a:lnSpc>
                <a:spcPct val="100000"/>
              </a:lnSpc>
              <a:spcBef>
                <a:spcPts val="0"/>
              </a:spcBef>
              <a:spcAft>
                <a:spcPts val="0"/>
              </a:spcAft>
              <a:buSzPts val="3700"/>
              <a:buNone/>
            </a:pPr>
            <a:r>
              <a:rPr lang="en" dirty="0"/>
              <a:t>ÔN TẬP CUỐI KÌ 1-KẾT NỐI TRI THỨC</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3" name="Text Placeholder 2"/>
          <p:cNvSpPr>
            <a:spLocks noGrp="1"/>
          </p:cNvSpPr>
          <p:nvPr>
            <p:ph type="body" idx="1"/>
          </p:nvPr>
        </p:nvSpPr>
        <p:spPr>
          <a:xfrm>
            <a:off x="0" y="0"/>
            <a:ext cx="12192000" cy="6858000"/>
          </a:xfrm>
        </p:spPr>
        <p:txBody>
          <a:bodyPr>
            <a:normAutofit fontScale="32500" lnSpcReduction="20000"/>
          </a:bodyPr>
          <a:lstStyle/>
          <a:p>
            <a:pPr marL="107950" indent="0">
              <a:buNone/>
            </a:pPr>
            <a:r>
              <a:rPr lang="en-US" sz="4900" dirty="0">
                <a:solidFill>
                  <a:schemeClr val="tx2"/>
                </a:solidFill>
              </a:rPr>
              <a:t>BÀI 2:</a:t>
            </a:r>
            <a:r>
              <a:rPr lang="vi-VN" sz="4900" dirty="0">
                <a:solidFill>
                  <a:schemeClr val="tx2"/>
                </a:solidFill>
              </a:rPr>
              <a:t>Em đã thực hành viết các kiểu bài: kể lại một trải nghiệm của bản thân, nêu cảm xúc về một bài thơ, tập làm thơ lục bát, tả cảnh sinh hoạt. Hãy thực hiện những yêu cầu sau đây:</a:t>
            </a:r>
          </a:p>
          <a:p>
            <a:pPr marL="107950" indent="0">
              <a:buNone/>
            </a:pPr>
            <a:r>
              <a:rPr lang="vi-VN" sz="4900" dirty="0">
                <a:solidFill>
                  <a:schemeClr val="tx2"/>
                </a:solidFill>
              </a:rPr>
              <a:t>a. Trình bày yêu cầu đối với mỗi kiểu bài</a:t>
            </a:r>
          </a:p>
          <a:p>
            <a:pPr marL="107950" indent="0">
              <a:buNone/>
            </a:pPr>
            <a:r>
              <a:rPr lang="vi-VN" sz="4900" dirty="0">
                <a:solidFill>
                  <a:schemeClr val="tx2"/>
                </a:solidFill>
              </a:rPr>
              <a:t>b. Nêu đề tài mà em lựa chọn nếu thực hành viết một trong các kiểu bài. </a:t>
            </a:r>
          </a:p>
          <a:p>
            <a:r>
              <a:rPr lang="vi-VN" sz="4900" dirty="0"/>
              <a:t>a. Yêu cầu đối với mỗi kiểu bài:</a:t>
            </a:r>
          </a:p>
          <a:p>
            <a:r>
              <a:rPr lang="vi-VN" sz="4900" dirty="0"/>
              <a:t>- Kể lại một trải nghiệm của bản thân:</a:t>
            </a:r>
          </a:p>
          <a:p>
            <a:r>
              <a:rPr lang="vi-VN" sz="4900" dirty="0"/>
              <a:t>+ Được kể từ ngôi thứ nhất.</a:t>
            </a:r>
          </a:p>
          <a:p>
            <a:r>
              <a:rPr lang="vi-VN" sz="4900" dirty="0"/>
              <a:t>+ Giới thiệu được trải nghiệm đáng nhớ, tập trung vào sự việc đã xảy ra, thực hiện được cảm xúc của người viết trước sự việc được kể.</a:t>
            </a:r>
          </a:p>
          <a:p>
            <a:r>
              <a:rPr lang="vi-VN" sz="4900" dirty="0"/>
              <a:t>- Nêu cảm xúc về một bài thơ:</a:t>
            </a:r>
          </a:p>
          <a:p>
            <a:r>
              <a:rPr lang="vi-VN" sz="4900" dirty="0"/>
              <a:t>+ Giới thiệu nhan đề bài thơ và tên tác giả.</a:t>
            </a:r>
          </a:p>
          <a:p>
            <a:r>
              <a:rPr lang="vi-VN" sz="4900" dirty="0"/>
              <a:t>+ Thể hiện được cảm xúc chung về bài thơ, nêu các chi tiết mang tính tự sự và miêu tả trong bài thơ.</a:t>
            </a:r>
          </a:p>
          <a:p>
            <a:r>
              <a:rPr lang="vi-VN" sz="4900" dirty="0"/>
              <a:t>+ Đánh giá ý nghĩa của chúng đối với sự thể hiện tình cảm của tác giả trong bài thơ, chỉ ra nét độc đáo của bài thơ.</a:t>
            </a:r>
          </a:p>
          <a:p>
            <a:r>
              <a:rPr lang="vi-VN" sz="4900" dirty="0"/>
              <a:t>- Tập làm thơ lục bát:</a:t>
            </a:r>
          </a:p>
          <a:p>
            <a:r>
              <a:rPr lang="vi-VN" sz="4900" dirty="0"/>
              <a:t>+ Các dòng thơ được sắp xếp thành từng cặp, một dòng sáu tiếng và một dòng tám tiếng.</a:t>
            </a:r>
          </a:p>
          <a:p>
            <a:r>
              <a:rPr lang="vi-VN" sz="4900" dirty="0"/>
              <a:t>+ Tiếng cuối của dòng sáu vần với tiếng thứ sáu của dòng tám. Trong dòng sáu dòng tám, tiếng thứ sáu là thanh bằng, tiếng thứ tư là thanh trắc.</a:t>
            </a:r>
          </a:p>
          <a:p>
            <a:r>
              <a:rPr lang="vi-VN" sz="4900" dirty="0"/>
              <a:t>+ Thường ngắt nhịp chẵn 2/2/,4/4.</a:t>
            </a:r>
          </a:p>
          <a:p>
            <a:r>
              <a:rPr lang="vi-VN" sz="4900" dirty="0"/>
              <a:t>- Tả cảnh sinh hoạt:</a:t>
            </a:r>
          </a:p>
          <a:p>
            <a:r>
              <a:rPr lang="vi-VN" sz="4900" dirty="0"/>
              <a:t>+ Giới thiệu được cảnh sinh hoạt.</a:t>
            </a:r>
          </a:p>
          <a:p>
            <a:r>
              <a:rPr lang="vi-VN" sz="4900" dirty="0"/>
              <a:t>+ Tả bao quát quang cảnh.</a:t>
            </a:r>
          </a:p>
          <a:p>
            <a:r>
              <a:rPr lang="vi-VN" sz="4900" dirty="0"/>
              <a:t>+ Tả hoạt động cụ thể của con người, sử dụng những từ ngữ phù hợp để miêu tả cảnh sinh hoạt.</a:t>
            </a:r>
          </a:p>
          <a:p>
            <a:r>
              <a:rPr lang="vi-VN" sz="4900" dirty="0"/>
              <a:t>+ Nêu được cảm nghĩ về cảnh sinh hoạt. </a:t>
            </a:r>
          </a:p>
          <a:p>
            <a:br>
              <a:rPr lang="vi-VN" dirty="0"/>
            </a:br>
            <a:br>
              <a:rPr lang="vi-VN" dirty="0"/>
            </a:br>
            <a:br>
              <a:rPr lang="vi-VN" dirty="0"/>
            </a:br>
            <a:br>
              <a:rPr lang="vi-VN"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1000"/>
                                        <p:tgtEl>
                                          <p:spTgt spid="3">
                                            <p:txEl>
                                              <p:pRg st="15" end="15"/>
                                            </p:txEl>
                                          </p:spTgt>
                                        </p:tgtEl>
                                      </p:cBhvr>
                                    </p:animEffect>
                                    <p:anim calcmode="lin" valueType="num">
                                      <p:cBhvr>
                                        <p:cTn id="8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1000"/>
                                        <p:tgtEl>
                                          <p:spTgt spid="3">
                                            <p:txEl>
                                              <p:pRg st="16" end="16"/>
                                            </p:txEl>
                                          </p:spTgt>
                                        </p:tgtEl>
                                      </p:cBhvr>
                                    </p:animEffect>
                                    <p:anim calcmode="lin" valueType="num">
                                      <p:cBhvr>
                                        <p:cTn id="8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1000"/>
                                        <p:tgtEl>
                                          <p:spTgt spid="3">
                                            <p:txEl>
                                              <p:pRg st="17" end="17"/>
                                            </p:txEl>
                                          </p:spTgt>
                                        </p:tgtEl>
                                      </p:cBhvr>
                                    </p:animEffect>
                                    <p:anim calcmode="lin" valueType="num">
                                      <p:cBhvr>
                                        <p:cTn id="9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1000"/>
                                        <p:tgtEl>
                                          <p:spTgt spid="3">
                                            <p:txEl>
                                              <p:pRg st="18" end="18"/>
                                            </p:txEl>
                                          </p:spTgt>
                                        </p:tgtEl>
                                      </p:cBhvr>
                                    </p:animEffect>
                                    <p:anim calcmode="lin" valueType="num">
                                      <p:cBhvr>
                                        <p:cTn id="9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fade">
                                      <p:cBhvr>
                                        <p:cTn id="102" dur="1000"/>
                                        <p:tgtEl>
                                          <p:spTgt spid="3">
                                            <p:txEl>
                                              <p:pRg st="19" end="19"/>
                                            </p:txEl>
                                          </p:spTgt>
                                        </p:tgtEl>
                                      </p:cBhvr>
                                    </p:animEffect>
                                    <p:anim calcmode="lin" valueType="num">
                                      <p:cBhvr>
                                        <p:cTn id="103"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113" y="356377"/>
            <a:ext cx="10145700" cy="763500"/>
          </a:xfrm>
        </p:spPr>
        <p:txBody>
          <a:bodyPr>
            <a:normAutofit fontScale="90000"/>
          </a:bodyPr>
          <a:lstStyle/>
          <a:p>
            <a:r>
              <a:rPr lang="vi-VN" sz="4800" dirty="0"/>
              <a:t>b. Nếu được lựa chọn, em sẽ viết về đề tài tả cảnh sinh hoạt trong gia đình em. </a:t>
            </a:r>
            <a:br>
              <a:rPr lang="vi-VN" sz="4800" dirty="0"/>
            </a:b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351265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8"/>
        <p:cNvGrpSpPr/>
        <p:nvPr/>
      </p:nvGrpSpPr>
      <p:grpSpPr>
        <a:xfrm>
          <a:off x="0" y="0"/>
          <a:ext cx="0" cy="0"/>
          <a:chOff x="0" y="0"/>
          <a:chExt cx="0" cy="0"/>
        </a:xfrm>
      </p:grpSpPr>
      <p:sp>
        <p:nvSpPr>
          <p:cNvPr id="2899" name="Google Shape;2899;p30"/>
          <p:cNvSpPr/>
          <p:nvPr/>
        </p:nvSpPr>
        <p:spPr>
          <a:xfrm>
            <a:off x="380100" y="371250"/>
            <a:ext cx="11423100" cy="6146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2901" name="Google Shape;2901;p30"/>
          <p:cNvSpPr txBox="1">
            <a:spLocks noGrp="1"/>
          </p:cNvSpPr>
          <p:nvPr>
            <p:ph type="title"/>
          </p:nvPr>
        </p:nvSpPr>
        <p:spPr>
          <a:xfrm>
            <a:off x="279739" y="1638726"/>
            <a:ext cx="11380987" cy="2914097"/>
          </a:xfrm>
          <a:prstGeom prst="rect">
            <a:avLst/>
          </a:prstGeom>
          <a:noFill/>
          <a:ln>
            <a:noFill/>
          </a:ln>
        </p:spPr>
        <p:txBody>
          <a:bodyPr spcFirstLastPara="1" wrap="square" lIns="121900" tIns="121900" rIns="121900" bIns="121900" anchor="ctr" anchorCtr="0">
            <a:noAutofit/>
          </a:bodyPr>
          <a:lstStyle/>
          <a:p>
            <a:pPr lvl="0" algn="r"/>
            <a:r>
              <a:rPr lang="en-US" sz="6000" dirty="0"/>
              <a:t>BÀI 3:Nêu qua </a:t>
            </a:r>
            <a:r>
              <a:rPr lang="en-US" sz="6000" dirty="0" err="1"/>
              <a:t>những</a:t>
            </a:r>
            <a:r>
              <a:rPr lang="en-US" sz="6000" dirty="0"/>
              <a:t> </a:t>
            </a:r>
            <a:r>
              <a:rPr lang="en-US" sz="6000" dirty="0" err="1"/>
              <a:t>nội</a:t>
            </a:r>
            <a:r>
              <a:rPr lang="en-US" sz="6000" dirty="0"/>
              <a:t> dung </a:t>
            </a:r>
            <a:r>
              <a:rPr lang="en-US" sz="6000" dirty="0" err="1"/>
              <a:t>mà</a:t>
            </a:r>
            <a:r>
              <a:rPr lang="en-US" sz="6000" dirty="0"/>
              <a:t> </a:t>
            </a:r>
            <a:r>
              <a:rPr lang="en-US" sz="6000" dirty="0" err="1"/>
              <a:t>em</a:t>
            </a:r>
            <a:r>
              <a:rPr lang="en-US" sz="6000" dirty="0"/>
              <a:t> </a:t>
            </a:r>
            <a:r>
              <a:rPr lang="en-US" sz="6000" dirty="0" err="1"/>
              <a:t>đã</a:t>
            </a:r>
            <a:r>
              <a:rPr lang="en-US" sz="6000" dirty="0"/>
              <a:t> </a:t>
            </a:r>
            <a:r>
              <a:rPr lang="en-US" sz="6000" dirty="0" err="1"/>
              <a:t>thực</a:t>
            </a:r>
            <a:r>
              <a:rPr lang="en-US" sz="6000" dirty="0"/>
              <a:t> </a:t>
            </a:r>
            <a:r>
              <a:rPr lang="en-US" sz="6000" dirty="0" err="1"/>
              <a:t>hành</a:t>
            </a:r>
            <a:r>
              <a:rPr lang="en-US" sz="6000" dirty="0"/>
              <a:t> </a:t>
            </a:r>
            <a:r>
              <a:rPr lang="en-US" sz="6000" dirty="0" err="1"/>
              <a:t>nói</a:t>
            </a:r>
            <a:r>
              <a:rPr lang="en-US" sz="6000" dirty="0"/>
              <a:t> </a:t>
            </a:r>
            <a:r>
              <a:rPr lang="en-US" sz="6000" dirty="0" err="1"/>
              <a:t>và</a:t>
            </a:r>
            <a:r>
              <a:rPr lang="en-US" sz="6000" dirty="0"/>
              <a:t> </a:t>
            </a:r>
            <a:r>
              <a:rPr lang="en-US" sz="6000" dirty="0" err="1"/>
              <a:t>nghe</a:t>
            </a:r>
            <a:r>
              <a:rPr lang="en-US" sz="6000" dirty="0"/>
              <a:t> ở </a:t>
            </a:r>
            <a:r>
              <a:rPr lang="en-US" sz="6000" dirty="0" err="1"/>
              <a:t>mỗi</a:t>
            </a:r>
            <a:r>
              <a:rPr lang="en-US" sz="6000" dirty="0"/>
              <a:t> </a:t>
            </a:r>
            <a:r>
              <a:rPr lang="en-US" sz="6000" dirty="0" err="1"/>
              <a:t>bài</a:t>
            </a:r>
            <a:r>
              <a:rPr lang="en-US" sz="6000" dirty="0"/>
              <a:t> </a:t>
            </a:r>
            <a:r>
              <a:rPr lang="en-US" sz="6000" dirty="0" err="1"/>
              <a:t>học</a:t>
            </a:r>
            <a:r>
              <a:rPr lang="en-US" sz="6000" dirty="0"/>
              <a:t> </a:t>
            </a:r>
            <a:r>
              <a:rPr lang="en-US" sz="6000" dirty="0" err="1"/>
              <a:t>trong</a:t>
            </a:r>
            <a:r>
              <a:rPr lang="en-US" sz="6000" dirty="0"/>
              <a:t> </a:t>
            </a:r>
            <a:r>
              <a:rPr lang="en-US" sz="6000" dirty="0" err="1"/>
              <a:t>học</a:t>
            </a:r>
            <a:r>
              <a:rPr lang="en-US" sz="6000" dirty="0"/>
              <a:t> </a:t>
            </a:r>
            <a:r>
              <a:rPr lang="en-US" sz="6000" dirty="0" err="1"/>
              <a:t>kỳ</a:t>
            </a:r>
            <a:r>
              <a:rPr lang="en-US" sz="6000" dirty="0"/>
              <a:t> </a:t>
            </a:r>
            <a:r>
              <a:rPr lang="en-US" sz="6000" dirty="0" err="1"/>
              <a:t>vừa</a:t>
            </a:r>
            <a:r>
              <a:rPr lang="en-US" sz="6000" dirty="0"/>
              <a:t> qua. </a:t>
            </a:r>
            <a:r>
              <a:rPr lang="en-US" sz="6000" dirty="0" err="1"/>
              <a:t>Những</a:t>
            </a:r>
            <a:r>
              <a:rPr lang="en-US" sz="6000" dirty="0"/>
              <a:t> </a:t>
            </a:r>
            <a:r>
              <a:rPr lang="en-US" sz="6000" dirty="0" err="1"/>
              <a:t>nội</a:t>
            </a:r>
            <a:r>
              <a:rPr lang="en-US" sz="6000" dirty="0"/>
              <a:t> dung </a:t>
            </a:r>
            <a:r>
              <a:rPr lang="en-US" sz="6000" dirty="0" err="1"/>
              <a:t>này</a:t>
            </a:r>
            <a:r>
              <a:rPr lang="en-US" sz="6000" dirty="0"/>
              <a:t> </a:t>
            </a:r>
            <a:r>
              <a:rPr lang="en-US" sz="6000" dirty="0" err="1"/>
              <a:t>có</a:t>
            </a:r>
            <a:r>
              <a:rPr lang="en-US" sz="6000" dirty="0"/>
              <a:t> </a:t>
            </a:r>
            <a:r>
              <a:rPr lang="en-US" sz="6000" dirty="0" err="1"/>
              <a:t>liên</a:t>
            </a:r>
            <a:r>
              <a:rPr lang="en-US" sz="6000" dirty="0"/>
              <a:t> </a:t>
            </a:r>
            <a:r>
              <a:rPr lang="en-US" sz="6000" dirty="0" err="1"/>
              <a:t>quan</a:t>
            </a:r>
            <a:r>
              <a:rPr lang="en-US" sz="6000" dirty="0"/>
              <a:t> </a:t>
            </a:r>
            <a:r>
              <a:rPr lang="en-US" sz="6000" dirty="0" err="1"/>
              <a:t>thế</a:t>
            </a:r>
            <a:r>
              <a:rPr lang="en-US" sz="6000" dirty="0"/>
              <a:t> </a:t>
            </a:r>
            <a:r>
              <a:rPr lang="en-US" sz="6000" dirty="0" err="1"/>
              <a:t>nào</a:t>
            </a:r>
            <a:r>
              <a:rPr lang="en-US" sz="6000" dirty="0"/>
              <a:t> </a:t>
            </a:r>
            <a:r>
              <a:rPr lang="en-US" sz="6000" dirty="0" err="1"/>
              <a:t>với</a:t>
            </a:r>
            <a:r>
              <a:rPr lang="en-US" sz="6000" dirty="0"/>
              <a:t> </a:t>
            </a:r>
            <a:r>
              <a:rPr lang="en-US" sz="6000" dirty="0" err="1"/>
              <a:t>những</a:t>
            </a:r>
            <a:r>
              <a:rPr lang="en-US" sz="6000" dirty="0"/>
              <a:t> </a:t>
            </a:r>
            <a:r>
              <a:rPr lang="en-US" sz="6000" dirty="0" err="1"/>
              <a:t>gì</a:t>
            </a:r>
            <a:r>
              <a:rPr lang="en-US" sz="6000" dirty="0"/>
              <a:t> </a:t>
            </a:r>
            <a:r>
              <a:rPr lang="en-US" sz="6000" dirty="0" err="1"/>
              <a:t>em</a:t>
            </a:r>
            <a:r>
              <a:rPr lang="en-US" sz="6000" dirty="0"/>
              <a:t> </a:t>
            </a:r>
            <a:r>
              <a:rPr lang="en-US" sz="6000" dirty="0" err="1"/>
              <a:t>đã</a:t>
            </a:r>
            <a:r>
              <a:rPr lang="en-US" sz="6000" dirty="0"/>
              <a:t> </a:t>
            </a:r>
            <a:r>
              <a:rPr lang="en-US" sz="6000" dirty="0" err="1"/>
              <a:t>đọc</a:t>
            </a:r>
            <a:r>
              <a:rPr lang="en-US" sz="6000" dirty="0"/>
              <a:t> </a:t>
            </a:r>
            <a:r>
              <a:rPr lang="en-US" sz="6000" dirty="0" err="1"/>
              <a:t>và</a:t>
            </a:r>
            <a:r>
              <a:rPr lang="en-US" sz="6000" dirty="0"/>
              <a:t> </a:t>
            </a:r>
            <a:r>
              <a:rPr lang="en-US" sz="6000" dirty="0" err="1"/>
              <a:t>viết</a:t>
            </a:r>
            <a:r>
              <a:rPr lang="en-US" sz="6000" dirty="0"/>
              <a:t>?</a:t>
            </a:r>
            <a:br>
              <a:rPr lang="en-US" sz="10000" dirty="0"/>
            </a:br>
            <a:endParaRPr sz="10000" dirty="0"/>
          </a:p>
        </p:txBody>
      </p:sp>
      <p:grpSp>
        <p:nvGrpSpPr>
          <p:cNvPr id="2902" name="Google Shape;2902;p30"/>
          <p:cNvGrpSpPr/>
          <p:nvPr/>
        </p:nvGrpSpPr>
        <p:grpSpPr>
          <a:xfrm>
            <a:off x="361516" y="5102081"/>
            <a:ext cx="1859876" cy="1596693"/>
            <a:chOff x="361534" y="4616082"/>
            <a:chExt cx="2426136" cy="2082824"/>
          </a:xfrm>
        </p:grpSpPr>
        <p:grpSp>
          <p:nvGrpSpPr>
            <p:cNvPr id="2903" name="Google Shape;2903;p30"/>
            <p:cNvGrpSpPr/>
            <p:nvPr/>
          </p:nvGrpSpPr>
          <p:grpSpPr>
            <a:xfrm rot="-4311650">
              <a:off x="883516" y="4542209"/>
              <a:ext cx="1183682" cy="1847904"/>
              <a:chOff x="8631124" y="1054389"/>
              <a:chExt cx="625337" cy="976245"/>
            </a:xfrm>
          </p:grpSpPr>
          <p:sp>
            <p:nvSpPr>
              <p:cNvPr id="2904" name="Google Shape;2904;p30"/>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05" name="Google Shape;2905;p30"/>
              <p:cNvGrpSpPr/>
              <p:nvPr/>
            </p:nvGrpSpPr>
            <p:grpSpPr>
              <a:xfrm>
                <a:off x="8631869" y="1055783"/>
                <a:ext cx="622678" cy="971853"/>
                <a:chOff x="3230151" y="1140520"/>
                <a:chExt cx="396964" cy="619567"/>
              </a:xfrm>
            </p:grpSpPr>
            <p:sp>
              <p:nvSpPr>
                <p:cNvPr id="2906" name="Google Shape;2906;p30"/>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30"/>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30"/>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9" name="Google Shape;2909;p30"/>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30"/>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30"/>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30"/>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3" name="Google Shape;2913;p30"/>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p30"/>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30"/>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30"/>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7" name="Google Shape;2917;p30"/>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8" name="Google Shape;2918;p30"/>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9" name="Google Shape;2919;p30"/>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30"/>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30"/>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2" name="Google Shape;2922;p30"/>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23" name="Google Shape;2923;p30"/>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4" name="Google Shape;2924;p30"/>
            <p:cNvGrpSpPr/>
            <p:nvPr/>
          </p:nvGrpSpPr>
          <p:grpSpPr>
            <a:xfrm flipH="1">
              <a:off x="361534" y="5585258"/>
              <a:ext cx="2227650" cy="1113648"/>
              <a:chOff x="404598" y="1921373"/>
              <a:chExt cx="1231358" cy="615581"/>
            </a:xfrm>
          </p:grpSpPr>
          <p:sp>
            <p:nvSpPr>
              <p:cNvPr id="2925" name="Google Shape;2925;p30"/>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p30"/>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p30"/>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30"/>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30"/>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0" name="Google Shape;2930;p30"/>
            <p:cNvGrpSpPr/>
            <p:nvPr/>
          </p:nvGrpSpPr>
          <p:grpSpPr>
            <a:xfrm flipH="1">
              <a:off x="465489" y="5472791"/>
              <a:ext cx="2322181" cy="843464"/>
              <a:chOff x="294883" y="1859206"/>
              <a:chExt cx="1283611" cy="466234"/>
            </a:xfrm>
          </p:grpSpPr>
          <p:sp>
            <p:nvSpPr>
              <p:cNvPr id="2931" name="Google Shape;2931;p30"/>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30"/>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30"/>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4" name="Google Shape;2934;p30"/>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p30"/>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6" name="Google Shape;2936;p30"/>
            <p:cNvGrpSpPr/>
            <p:nvPr/>
          </p:nvGrpSpPr>
          <p:grpSpPr>
            <a:xfrm flipH="1">
              <a:off x="484561" y="5365870"/>
              <a:ext cx="1286023" cy="1225755"/>
              <a:chOff x="1827841" y="4276132"/>
              <a:chExt cx="1718823" cy="1638272"/>
            </a:xfrm>
          </p:grpSpPr>
          <p:sp>
            <p:nvSpPr>
              <p:cNvPr id="2937" name="Google Shape;2937;p30"/>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30"/>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30"/>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0" name="Google Shape;2940;p30"/>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1" name="Google Shape;2941;p30"/>
            <p:cNvGrpSpPr/>
            <p:nvPr/>
          </p:nvGrpSpPr>
          <p:grpSpPr>
            <a:xfrm flipH="1">
              <a:off x="1621271" y="5124030"/>
              <a:ext cx="1159451" cy="1106858"/>
              <a:chOff x="477750" y="3952903"/>
              <a:chExt cx="1549654" cy="1479361"/>
            </a:xfrm>
          </p:grpSpPr>
          <p:sp>
            <p:nvSpPr>
              <p:cNvPr id="2942" name="Google Shape;2942;p30"/>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3" name="Google Shape;2943;p30"/>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4" name="Google Shape;2944;p30"/>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01"/>
                                        </p:tgtEl>
                                        <p:attrNameLst>
                                          <p:attrName>style.visibility</p:attrName>
                                        </p:attrNameLst>
                                      </p:cBhvr>
                                      <p:to>
                                        <p:strVal val="visible"/>
                                      </p:to>
                                    </p:set>
                                    <p:anim calcmode="lin" valueType="num">
                                      <p:cBhvr additive="base">
                                        <p:cTn id="7" dur="500" fill="hold"/>
                                        <p:tgtEl>
                                          <p:spTgt spid="2901"/>
                                        </p:tgtEl>
                                        <p:attrNameLst>
                                          <p:attrName>ppt_x</p:attrName>
                                        </p:attrNameLst>
                                      </p:cBhvr>
                                      <p:tavLst>
                                        <p:tav tm="0">
                                          <p:val>
                                            <p:strVal val="#ppt_x"/>
                                          </p:val>
                                        </p:tav>
                                        <p:tav tm="100000">
                                          <p:val>
                                            <p:strVal val="#ppt_x"/>
                                          </p:val>
                                        </p:tav>
                                      </p:tavLst>
                                    </p:anim>
                                    <p:anim calcmode="lin" valueType="num">
                                      <p:cBhvr additive="base">
                                        <p:cTn id="8" dur="500" fill="hold"/>
                                        <p:tgtEl>
                                          <p:spTgt spid="2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8"/>
        <p:cNvGrpSpPr/>
        <p:nvPr/>
      </p:nvGrpSpPr>
      <p:grpSpPr>
        <a:xfrm>
          <a:off x="0" y="0"/>
          <a:ext cx="0" cy="0"/>
          <a:chOff x="0" y="0"/>
          <a:chExt cx="0" cy="0"/>
        </a:xfrm>
      </p:grpSpPr>
      <p:sp>
        <p:nvSpPr>
          <p:cNvPr id="2949" name="Google Shape;2949;p31"/>
          <p:cNvSpPr/>
          <p:nvPr/>
        </p:nvSpPr>
        <p:spPr>
          <a:xfrm>
            <a:off x="7931170" y="3231625"/>
            <a:ext cx="649674" cy="1128026"/>
          </a:xfrm>
          <a:prstGeom prst="rect">
            <a:avLst/>
          </a:prstGeom>
        </p:spPr>
        <p:txBody>
          <a:bodyPr>
            <a:prstTxWarp prst="textPlain">
              <a:avLst/>
            </a:prstTxWarp>
          </a:bodyPr>
          <a:lstStyle/>
          <a:p>
            <a:pPr lvl="0" algn="ctr"/>
            <a:r>
              <a:rPr b="1" i="1">
                <a:ln>
                  <a:noFill/>
                </a:ln>
                <a:solidFill>
                  <a:schemeClr val="lt1"/>
                </a:solidFill>
                <a:latin typeface="Mountains of Christmas"/>
              </a:rPr>
              <a:t>4</a:t>
            </a:r>
          </a:p>
        </p:txBody>
      </p:sp>
      <p:sp>
        <p:nvSpPr>
          <p:cNvPr id="2950" name="Google Shape;2950;p31"/>
          <p:cNvSpPr/>
          <p:nvPr/>
        </p:nvSpPr>
        <p:spPr>
          <a:xfrm>
            <a:off x="3892570" y="3231625"/>
            <a:ext cx="707348" cy="1043211"/>
          </a:xfrm>
          <a:prstGeom prst="rect">
            <a:avLst/>
          </a:prstGeom>
        </p:spPr>
        <p:txBody>
          <a:bodyPr>
            <a:prstTxWarp prst="textPlain">
              <a:avLst/>
            </a:prstTxWarp>
          </a:bodyPr>
          <a:lstStyle/>
          <a:p>
            <a:pPr lvl="0" algn="ctr"/>
            <a:r>
              <a:rPr b="1" i="1">
                <a:ln>
                  <a:noFill/>
                </a:ln>
                <a:solidFill>
                  <a:schemeClr val="lt1"/>
                </a:solidFill>
                <a:latin typeface="Mountains of Christmas"/>
              </a:rPr>
              <a:t>3</a:t>
            </a:r>
          </a:p>
        </p:txBody>
      </p:sp>
      <p:sp>
        <p:nvSpPr>
          <p:cNvPr id="2951" name="Google Shape;2951;p31"/>
          <p:cNvSpPr/>
          <p:nvPr/>
        </p:nvSpPr>
        <p:spPr>
          <a:xfrm>
            <a:off x="7931170" y="1021825"/>
            <a:ext cx="627623" cy="1095795"/>
          </a:xfrm>
          <a:prstGeom prst="rect">
            <a:avLst/>
          </a:prstGeom>
        </p:spPr>
        <p:txBody>
          <a:bodyPr>
            <a:prstTxWarp prst="textPlain">
              <a:avLst/>
            </a:prstTxWarp>
          </a:bodyPr>
          <a:lstStyle/>
          <a:p>
            <a:pPr lvl="0" algn="ctr"/>
            <a:r>
              <a:rPr b="1" i="1" dirty="0">
                <a:ln>
                  <a:noFill/>
                </a:ln>
                <a:solidFill>
                  <a:schemeClr val="lt1"/>
                </a:solidFill>
                <a:latin typeface="Mountains of Christmas"/>
              </a:rPr>
              <a:t>2</a:t>
            </a:r>
          </a:p>
        </p:txBody>
      </p:sp>
      <p:sp>
        <p:nvSpPr>
          <p:cNvPr id="2952" name="Google Shape;2952;p31"/>
          <p:cNvSpPr/>
          <p:nvPr/>
        </p:nvSpPr>
        <p:spPr>
          <a:xfrm>
            <a:off x="3892570" y="1021825"/>
            <a:ext cx="476654" cy="944826"/>
          </a:xfrm>
          <a:prstGeom prst="rect">
            <a:avLst/>
          </a:prstGeom>
        </p:spPr>
        <p:txBody>
          <a:bodyPr>
            <a:prstTxWarp prst="textPlain">
              <a:avLst/>
            </a:prstTxWarp>
          </a:bodyPr>
          <a:lstStyle/>
          <a:p>
            <a:pPr lvl="0" algn="ctr"/>
            <a:r>
              <a:rPr b="1" i="1" dirty="0">
                <a:ln>
                  <a:noFill/>
                </a:ln>
                <a:solidFill>
                  <a:schemeClr val="lt1"/>
                </a:solidFill>
                <a:latin typeface="Mountains of Christmas"/>
              </a:rPr>
              <a:t>1</a:t>
            </a:r>
          </a:p>
        </p:txBody>
      </p:sp>
      <p:sp>
        <p:nvSpPr>
          <p:cNvPr id="2953" name="Google Shape;2953;p31"/>
          <p:cNvSpPr txBox="1">
            <a:spLocks noGrp="1"/>
          </p:cNvSpPr>
          <p:nvPr>
            <p:ph type="title"/>
          </p:nvPr>
        </p:nvSpPr>
        <p:spPr>
          <a:xfrm>
            <a:off x="537525" y="499500"/>
            <a:ext cx="3120000" cy="29295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4500"/>
              <a:buNone/>
            </a:pPr>
            <a:r>
              <a:rPr lang="en" dirty="0"/>
              <a:t>Add your title here.</a:t>
            </a:r>
            <a:endParaRPr dirty="0"/>
          </a:p>
        </p:txBody>
      </p:sp>
      <p:sp>
        <p:nvSpPr>
          <p:cNvPr id="2954" name="Google Shape;2954;p31"/>
          <p:cNvSpPr txBox="1">
            <a:spLocks noGrp="1"/>
          </p:cNvSpPr>
          <p:nvPr>
            <p:ph type="subTitle" idx="1"/>
          </p:nvPr>
        </p:nvSpPr>
        <p:spPr>
          <a:xfrm>
            <a:off x="4140375" y="1356375"/>
            <a:ext cx="3608400" cy="717000"/>
          </a:xfrm>
          <a:prstGeom prst="rect">
            <a:avLst/>
          </a:prstGeom>
          <a:noFill/>
          <a:ln>
            <a:noFill/>
          </a:ln>
        </p:spPr>
        <p:txBody>
          <a:bodyPr spcFirstLastPara="1" wrap="square" lIns="121900" tIns="121900" rIns="121900" bIns="121900" anchor="ctr" anchorCtr="0">
            <a:normAutofit/>
          </a:bodyPr>
          <a:lstStyle/>
          <a:p>
            <a:pPr marL="0" lvl="0" indent="0" algn="l" rtl="0">
              <a:lnSpc>
                <a:spcPct val="80000"/>
              </a:lnSpc>
              <a:spcBef>
                <a:spcPts val="0"/>
              </a:spcBef>
              <a:spcAft>
                <a:spcPts val="0"/>
              </a:spcAft>
              <a:buSzPts val="2800"/>
              <a:buNone/>
            </a:pPr>
            <a:r>
              <a:rPr lang="en" dirty="0"/>
              <a:t>Something One</a:t>
            </a:r>
            <a:endParaRPr dirty="0"/>
          </a:p>
        </p:txBody>
      </p:sp>
      <p:sp>
        <p:nvSpPr>
          <p:cNvPr id="2955" name="Google Shape;2955;p31"/>
          <p:cNvSpPr txBox="1">
            <a:spLocks noGrp="1"/>
          </p:cNvSpPr>
          <p:nvPr>
            <p:ph type="body" idx="2"/>
          </p:nvPr>
        </p:nvSpPr>
        <p:spPr>
          <a:xfrm>
            <a:off x="4140408" y="2073231"/>
            <a:ext cx="3608400" cy="1297800"/>
          </a:xfrm>
          <a:prstGeom prst="rect">
            <a:avLst/>
          </a:prstGeom>
          <a:noFill/>
          <a:ln>
            <a:noFill/>
          </a:ln>
        </p:spPr>
        <p:txBody>
          <a:bodyPr spcFirstLastPara="1" wrap="square" lIns="121900" tIns="121900" rIns="121900" bIns="121900" anchor="t" anchorCtr="0">
            <a:normAutofit fontScale="92500" lnSpcReduction="20000"/>
          </a:bodyPr>
          <a:lstStyle/>
          <a:p>
            <a:pPr marL="0" lvl="0" indent="0" algn="l" rtl="0">
              <a:lnSpc>
                <a:spcPct val="115000"/>
              </a:lnSpc>
              <a:spcBef>
                <a:spcPts val="0"/>
              </a:spcBef>
              <a:spcAft>
                <a:spcPts val="1600"/>
              </a:spcAft>
              <a:buSzPct val="108107"/>
              <a:buNone/>
            </a:pPr>
            <a:r>
              <a:rPr lang="en"/>
              <a:t>Lorem ipsum dolor sit amet, consectetuer adipiscing elit.</a:t>
            </a:r>
            <a:endParaRPr/>
          </a:p>
        </p:txBody>
      </p:sp>
      <p:sp>
        <p:nvSpPr>
          <p:cNvPr id="2956" name="Google Shape;2956;p31"/>
          <p:cNvSpPr txBox="1">
            <a:spLocks noGrp="1"/>
          </p:cNvSpPr>
          <p:nvPr>
            <p:ph type="subTitle" idx="3"/>
          </p:nvPr>
        </p:nvSpPr>
        <p:spPr>
          <a:xfrm>
            <a:off x="8016581" y="1356375"/>
            <a:ext cx="3608400" cy="717000"/>
          </a:xfrm>
          <a:prstGeom prst="rect">
            <a:avLst/>
          </a:prstGeom>
          <a:noFill/>
          <a:ln>
            <a:noFill/>
          </a:ln>
        </p:spPr>
        <p:txBody>
          <a:bodyPr spcFirstLastPara="1" wrap="square" lIns="121900" tIns="121900" rIns="121900" bIns="121900" anchor="ctr" anchorCtr="0">
            <a:normAutofit/>
          </a:bodyPr>
          <a:lstStyle/>
          <a:p>
            <a:pPr marL="0" lvl="0" indent="0" algn="l" rtl="0">
              <a:lnSpc>
                <a:spcPct val="80000"/>
              </a:lnSpc>
              <a:spcBef>
                <a:spcPts val="0"/>
              </a:spcBef>
              <a:spcAft>
                <a:spcPts val="0"/>
              </a:spcAft>
              <a:buSzPts val="2800"/>
              <a:buNone/>
            </a:pPr>
            <a:r>
              <a:rPr lang="en"/>
              <a:t>Something Two</a:t>
            </a:r>
            <a:endParaRPr/>
          </a:p>
        </p:txBody>
      </p:sp>
      <p:sp>
        <p:nvSpPr>
          <p:cNvPr id="2957" name="Google Shape;2957;p31"/>
          <p:cNvSpPr txBox="1">
            <a:spLocks noGrp="1"/>
          </p:cNvSpPr>
          <p:nvPr>
            <p:ph type="body" idx="4"/>
          </p:nvPr>
        </p:nvSpPr>
        <p:spPr>
          <a:xfrm>
            <a:off x="8016620" y="2073231"/>
            <a:ext cx="3608400" cy="1297800"/>
          </a:xfrm>
          <a:prstGeom prst="rect">
            <a:avLst/>
          </a:prstGeom>
          <a:noFill/>
          <a:ln>
            <a:noFill/>
          </a:ln>
        </p:spPr>
        <p:txBody>
          <a:bodyPr spcFirstLastPara="1" wrap="square" lIns="121900" tIns="121900" rIns="121900" bIns="121900" anchor="t" anchorCtr="0">
            <a:normAutofit fontScale="92500" lnSpcReduction="20000"/>
          </a:bodyPr>
          <a:lstStyle/>
          <a:p>
            <a:pPr marL="0" lvl="0" indent="0" algn="l" rtl="0">
              <a:lnSpc>
                <a:spcPct val="115000"/>
              </a:lnSpc>
              <a:spcBef>
                <a:spcPts val="0"/>
              </a:spcBef>
              <a:spcAft>
                <a:spcPts val="1600"/>
              </a:spcAft>
              <a:buSzPct val="108107"/>
              <a:buNone/>
            </a:pPr>
            <a:r>
              <a:rPr lang="en"/>
              <a:t>Lorem ipsum dolor sit amet, consectetuer adipiscing elit.</a:t>
            </a:r>
            <a:endParaRPr/>
          </a:p>
        </p:txBody>
      </p:sp>
      <p:sp>
        <p:nvSpPr>
          <p:cNvPr id="2958" name="Google Shape;2958;p31"/>
          <p:cNvSpPr txBox="1">
            <a:spLocks noGrp="1"/>
          </p:cNvSpPr>
          <p:nvPr>
            <p:ph type="subTitle" idx="5"/>
          </p:nvPr>
        </p:nvSpPr>
        <p:spPr>
          <a:xfrm>
            <a:off x="4140300" y="3821525"/>
            <a:ext cx="3608400" cy="717000"/>
          </a:xfrm>
          <a:prstGeom prst="rect">
            <a:avLst/>
          </a:prstGeom>
          <a:noFill/>
          <a:ln>
            <a:noFill/>
          </a:ln>
        </p:spPr>
        <p:txBody>
          <a:bodyPr spcFirstLastPara="1" wrap="square" lIns="121900" tIns="121900" rIns="121900" bIns="121900" anchor="ctr" anchorCtr="0">
            <a:noAutofit/>
          </a:bodyPr>
          <a:lstStyle/>
          <a:p>
            <a:pPr marL="0" lvl="0" indent="0" algn="l" rtl="0">
              <a:lnSpc>
                <a:spcPct val="80000"/>
              </a:lnSpc>
              <a:spcBef>
                <a:spcPts val="0"/>
              </a:spcBef>
              <a:spcAft>
                <a:spcPts val="0"/>
              </a:spcAft>
              <a:buSzPts val="2800"/>
              <a:buNone/>
            </a:pPr>
            <a:r>
              <a:rPr lang="en"/>
              <a:t>Something Three</a:t>
            </a:r>
            <a:endParaRPr/>
          </a:p>
        </p:txBody>
      </p:sp>
      <p:sp>
        <p:nvSpPr>
          <p:cNvPr id="2959" name="Google Shape;2959;p31"/>
          <p:cNvSpPr txBox="1">
            <a:spLocks noGrp="1"/>
          </p:cNvSpPr>
          <p:nvPr>
            <p:ph type="body" idx="6"/>
          </p:nvPr>
        </p:nvSpPr>
        <p:spPr>
          <a:xfrm>
            <a:off x="4140345" y="4538381"/>
            <a:ext cx="3608400" cy="1297800"/>
          </a:xfrm>
          <a:prstGeom prst="rect">
            <a:avLst/>
          </a:prstGeom>
          <a:noFill/>
          <a:ln>
            <a:noFill/>
          </a:ln>
        </p:spPr>
        <p:txBody>
          <a:bodyPr spcFirstLastPara="1" wrap="square" lIns="121900" tIns="121900" rIns="121900" bIns="121900" anchor="t" anchorCtr="0">
            <a:normAutofit fontScale="92500" lnSpcReduction="20000"/>
          </a:bodyPr>
          <a:lstStyle/>
          <a:p>
            <a:pPr marL="0" lvl="0" indent="0" algn="l" rtl="0">
              <a:lnSpc>
                <a:spcPct val="115000"/>
              </a:lnSpc>
              <a:spcBef>
                <a:spcPts val="0"/>
              </a:spcBef>
              <a:spcAft>
                <a:spcPts val="1600"/>
              </a:spcAft>
              <a:buSzPct val="108107"/>
              <a:buNone/>
            </a:pPr>
            <a:r>
              <a:rPr lang="en"/>
              <a:t>Lorem ipsum dolor sit amet, consectetuer adipiscing elit.</a:t>
            </a:r>
            <a:endParaRPr/>
          </a:p>
        </p:txBody>
      </p:sp>
      <p:sp>
        <p:nvSpPr>
          <p:cNvPr id="2960" name="Google Shape;2960;p31"/>
          <p:cNvSpPr txBox="1">
            <a:spLocks noGrp="1"/>
          </p:cNvSpPr>
          <p:nvPr>
            <p:ph type="body" idx="7"/>
          </p:nvPr>
        </p:nvSpPr>
        <p:spPr>
          <a:xfrm>
            <a:off x="8016557" y="4538381"/>
            <a:ext cx="3608400" cy="1297800"/>
          </a:xfrm>
          <a:prstGeom prst="rect">
            <a:avLst/>
          </a:prstGeom>
          <a:noFill/>
          <a:ln>
            <a:noFill/>
          </a:ln>
        </p:spPr>
        <p:txBody>
          <a:bodyPr spcFirstLastPara="1" wrap="square" lIns="121900" tIns="121900" rIns="121900" bIns="121900" anchor="t" anchorCtr="0">
            <a:normAutofit fontScale="92500" lnSpcReduction="20000"/>
          </a:bodyPr>
          <a:lstStyle/>
          <a:p>
            <a:pPr marL="0" lvl="0" indent="0" algn="l" rtl="0">
              <a:lnSpc>
                <a:spcPct val="115000"/>
              </a:lnSpc>
              <a:spcBef>
                <a:spcPts val="0"/>
              </a:spcBef>
              <a:spcAft>
                <a:spcPts val="1600"/>
              </a:spcAft>
              <a:buSzPct val="108107"/>
              <a:buNone/>
            </a:pPr>
            <a:r>
              <a:rPr lang="en"/>
              <a:t>Lorem ipsum dolor sit amet, consectetuer adipiscing elit.</a:t>
            </a:r>
            <a:endParaRPr/>
          </a:p>
        </p:txBody>
      </p:sp>
      <p:sp>
        <p:nvSpPr>
          <p:cNvPr id="2961" name="Google Shape;2961;p31"/>
          <p:cNvSpPr txBox="1">
            <a:spLocks noGrp="1"/>
          </p:cNvSpPr>
          <p:nvPr>
            <p:ph type="subTitle" idx="8"/>
          </p:nvPr>
        </p:nvSpPr>
        <p:spPr>
          <a:xfrm>
            <a:off x="8016519" y="3821525"/>
            <a:ext cx="3608400" cy="717000"/>
          </a:xfrm>
          <a:prstGeom prst="rect">
            <a:avLst/>
          </a:prstGeom>
          <a:noFill/>
          <a:ln>
            <a:noFill/>
          </a:ln>
        </p:spPr>
        <p:txBody>
          <a:bodyPr spcFirstLastPara="1" wrap="square" lIns="121900" tIns="121900" rIns="121900" bIns="121900" anchor="ctr" anchorCtr="0">
            <a:normAutofit/>
          </a:bodyPr>
          <a:lstStyle/>
          <a:p>
            <a:pPr marL="0" lvl="0" indent="0" algn="l" rtl="0">
              <a:lnSpc>
                <a:spcPct val="80000"/>
              </a:lnSpc>
              <a:spcBef>
                <a:spcPts val="0"/>
              </a:spcBef>
              <a:spcAft>
                <a:spcPts val="0"/>
              </a:spcAft>
              <a:buSzPts val="2800"/>
              <a:buNone/>
            </a:pPr>
            <a:r>
              <a:rPr lang="en"/>
              <a:t>Something Four</a:t>
            </a:r>
            <a:endParaRPr/>
          </a:p>
        </p:txBody>
      </p:sp>
      <p:graphicFrame>
        <p:nvGraphicFramePr>
          <p:cNvPr id="2" name="Table 1"/>
          <p:cNvGraphicFramePr>
            <a:graphicFrameLocks noGrp="1"/>
          </p:cNvGraphicFramePr>
          <p:nvPr>
            <p:extLst>
              <p:ext uri="{D42A27DB-BD31-4B8C-83A1-F6EECF244321}">
                <p14:modId xmlns:p14="http://schemas.microsoft.com/office/powerpoint/2010/main" val="2030938245"/>
              </p:ext>
            </p:extLst>
          </p:nvPr>
        </p:nvGraphicFramePr>
        <p:xfrm>
          <a:off x="0" y="131956"/>
          <a:ext cx="12192001" cy="6594088"/>
        </p:xfrm>
        <a:graphic>
          <a:graphicData uri="http://schemas.openxmlformats.org/drawingml/2006/table">
            <a:tbl>
              <a:tblPr>
                <a:tableStyleId>{3C2FFA5D-87B4-456A-9821-1D502468CF0F}</a:tableStyleId>
              </a:tblPr>
              <a:tblGrid>
                <a:gridCol w="1641231">
                  <a:extLst>
                    <a:ext uri="{9D8B030D-6E8A-4147-A177-3AD203B41FA5}">
                      <a16:colId xmlns:a16="http://schemas.microsoft.com/office/drawing/2014/main" val="2964694510"/>
                    </a:ext>
                  </a:extLst>
                </a:gridCol>
                <a:gridCol w="2930770">
                  <a:extLst>
                    <a:ext uri="{9D8B030D-6E8A-4147-A177-3AD203B41FA5}">
                      <a16:colId xmlns:a16="http://schemas.microsoft.com/office/drawing/2014/main" val="11761603"/>
                    </a:ext>
                  </a:extLst>
                </a:gridCol>
                <a:gridCol w="3868615">
                  <a:extLst>
                    <a:ext uri="{9D8B030D-6E8A-4147-A177-3AD203B41FA5}">
                      <a16:colId xmlns:a16="http://schemas.microsoft.com/office/drawing/2014/main" val="638902682"/>
                    </a:ext>
                  </a:extLst>
                </a:gridCol>
                <a:gridCol w="3751385">
                  <a:extLst>
                    <a:ext uri="{9D8B030D-6E8A-4147-A177-3AD203B41FA5}">
                      <a16:colId xmlns:a16="http://schemas.microsoft.com/office/drawing/2014/main" val="1326437572"/>
                    </a:ext>
                  </a:extLst>
                </a:gridCol>
              </a:tblGrid>
              <a:tr h="459764">
                <a:tc>
                  <a:txBody>
                    <a:bodyPr/>
                    <a:lstStyle/>
                    <a:p>
                      <a:pPr algn="ctr" fontAlgn="t"/>
                      <a:r>
                        <a:rPr lang="en-US" sz="2000">
                          <a:effectLst/>
                        </a:rPr>
                        <a:t>Bài</a:t>
                      </a:r>
                      <a:endParaRPr lang="en-US" sz="2000" b="0">
                        <a:effectLst/>
                      </a:endParaRPr>
                    </a:p>
                  </a:txBody>
                  <a:tcPr marL="47625" marR="47625" marT="47625" marB="47625"/>
                </a:tc>
                <a:tc>
                  <a:txBody>
                    <a:bodyPr/>
                    <a:lstStyle/>
                    <a:p>
                      <a:pPr algn="ctr" fontAlgn="t"/>
                      <a:r>
                        <a:rPr lang="en-US" sz="2000">
                          <a:effectLst/>
                        </a:rPr>
                        <a:t>Nói và nghe</a:t>
                      </a:r>
                      <a:endParaRPr lang="en-US" sz="2000" b="0">
                        <a:effectLst/>
                      </a:endParaRPr>
                    </a:p>
                  </a:txBody>
                  <a:tcPr marL="47625" marR="47625" marT="47625" marB="47625"/>
                </a:tc>
                <a:tc>
                  <a:txBody>
                    <a:bodyPr/>
                    <a:lstStyle/>
                    <a:p>
                      <a:pPr algn="ctr" fontAlgn="t"/>
                      <a:r>
                        <a:rPr lang="en-US" sz="2000">
                          <a:effectLst/>
                        </a:rPr>
                        <a:t>Liên quan đến phần đọc</a:t>
                      </a:r>
                      <a:endParaRPr lang="en-US" sz="2000" b="0">
                        <a:effectLst/>
                      </a:endParaRPr>
                    </a:p>
                  </a:txBody>
                  <a:tcPr marL="47625" marR="47625" marT="47625" marB="47625"/>
                </a:tc>
                <a:tc>
                  <a:txBody>
                    <a:bodyPr/>
                    <a:lstStyle/>
                    <a:p>
                      <a:pPr algn="ctr" fontAlgn="t"/>
                      <a:r>
                        <a:rPr lang="en-US" sz="2000">
                          <a:effectLst/>
                        </a:rPr>
                        <a:t>Liên quan đến phần viết</a:t>
                      </a:r>
                      <a:endParaRPr lang="en-US" sz="2000" b="0">
                        <a:effectLst/>
                      </a:endParaRPr>
                    </a:p>
                  </a:txBody>
                  <a:tcPr marL="47625" marR="47625" marT="47625" marB="47625"/>
                </a:tc>
                <a:extLst>
                  <a:ext uri="{0D108BD9-81ED-4DB2-BD59-A6C34878D82A}">
                    <a16:rowId xmlns:a16="http://schemas.microsoft.com/office/drawing/2014/main" val="695182697"/>
                  </a:ext>
                </a:extLst>
              </a:tr>
              <a:tr h="777625">
                <a:tc>
                  <a:txBody>
                    <a:bodyPr/>
                    <a:lstStyle/>
                    <a:p>
                      <a:pPr fontAlgn="t"/>
                      <a:r>
                        <a:rPr lang="en-US" sz="2000">
                          <a:effectLst/>
                        </a:rPr>
                        <a:t>Tôi và các bạn</a:t>
                      </a:r>
                      <a:endParaRPr lang="en-US" sz="2000" b="0">
                        <a:effectLst/>
                      </a:endParaRPr>
                    </a:p>
                  </a:txBody>
                  <a:tcPr marL="47625" marR="47625" marT="47625" marB="47625"/>
                </a:tc>
                <a:tc>
                  <a:txBody>
                    <a:bodyPr/>
                    <a:lstStyle/>
                    <a:p>
                      <a:pPr fontAlgn="t"/>
                      <a:r>
                        <a:rPr lang="vi-VN" sz="2000">
                          <a:effectLst/>
                        </a:rPr>
                        <a:t>Kể lại một trải nghiệm của em</a:t>
                      </a:r>
                      <a:endParaRPr lang="vi-VN" sz="2000" b="0">
                        <a:effectLst/>
                      </a:endParaRPr>
                    </a:p>
                  </a:txBody>
                  <a:tcPr marL="47625" marR="47625" marT="47625" marB="47625"/>
                </a:tc>
                <a:tc>
                  <a:txBody>
                    <a:bodyPr/>
                    <a:lstStyle/>
                    <a:p>
                      <a:pPr fontAlgn="t"/>
                      <a:r>
                        <a:rPr lang="vi-VN" sz="2000">
                          <a:effectLst/>
                        </a:rPr>
                        <a:t>Phần đọc đưa ra những bài học và trải nghiệm có được từ tình bạn</a:t>
                      </a:r>
                      <a:endParaRPr lang="vi-VN" sz="2000" b="0">
                        <a:effectLst/>
                      </a:endParaRPr>
                    </a:p>
                  </a:txBody>
                  <a:tcPr marL="47625" marR="47625" marT="47625" marB="47625"/>
                </a:tc>
                <a:tc>
                  <a:txBody>
                    <a:bodyPr/>
                    <a:lstStyle/>
                    <a:p>
                      <a:pPr fontAlgn="t"/>
                      <a:r>
                        <a:rPr lang="vi-VN" sz="2000">
                          <a:effectLst/>
                        </a:rPr>
                        <a:t>Viết bài văn kể lại một trải nghiệm của em</a:t>
                      </a:r>
                      <a:endParaRPr lang="vi-VN" sz="2000" b="0">
                        <a:effectLst/>
                      </a:endParaRPr>
                    </a:p>
                  </a:txBody>
                  <a:tcPr marL="47625" marR="47625" marT="47625" marB="47625"/>
                </a:tc>
                <a:extLst>
                  <a:ext uri="{0D108BD9-81ED-4DB2-BD59-A6C34878D82A}">
                    <a16:rowId xmlns:a16="http://schemas.microsoft.com/office/drawing/2014/main" val="315066074"/>
                  </a:ext>
                </a:extLst>
              </a:tr>
              <a:tr h="1095487">
                <a:tc>
                  <a:txBody>
                    <a:bodyPr/>
                    <a:lstStyle/>
                    <a:p>
                      <a:pPr fontAlgn="t"/>
                      <a:r>
                        <a:rPr lang="vi-VN" sz="2000" dirty="0">
                          <a:effectLst/>
                        </a:rPr>
                        <a:t>Gõ cửa trái tim</a:t>
                      </a:r>
                      <a:endParaRPr lang="vi-VN" sz="2000" b="0" dirty="0">
                        <a:effectLst/>
                      </a:endParaRPr>
                    </a:p>
                  </a:txBody>
                  <a:tcPr marL="47625" marR="47625" marT="47625" marB="47625"/>
                </a:tc>
                <a:tc>
                  <a:txBody>
                    <a:bodyPr/>
                    <a:lstStyle/>
                    <a:p>
                      <a:pPr fontAlgn="t"/>
                      <a:r>
                        <a:rPr lang="vi-VN" sz="2000">
                          <a:effectLst/>
                        </a:rPr>
                        <a:t>Trình bày ý kiến về một vấn đề trong đời sống gia đình</a:t>
                      </a:r>
                      <a:endParaRPr lang="vi-VN" sz="2000" b="0">
                        <a:effectLst/>
                      </a:endParaRPr>
                    </a:p>
                  </a:txBody>
                  <a:tcPr marL="47625" marR="47625" marT="47625" marB="47625"/>
                </a:tc>
                <a:tc>
                  <a:txBody>
                    <a:bodyPr/>
                    <a:lstStyle/>
                    <a:p>
                      <a:pPr fontAlgn="t"/>
                      <a:r>
                        <a:rPr lang="vi-VN" sz="2000">
                          <a:effectLst/>
                        </a:rPr>
                        <a:t>Phần đọc đưa ra những bài học về tình cảm gia đình</a:t>
                      </a:r>
                      <a:endParaRPr lang="vi-VN" sz="2000" b="0">
                        <a:effectLst/>
                      </a:endParaRPr>
                    </a:p>
                  </a:txBody>
                  <a:tcPr marL="47625" marR="47625" marT="47625" marB="47625"/>
                </a:tc>
                <a:tc>
                  <a:txBody>
                    <a:bodyPr/>
                    <a:lstStyle/>
                    <a:p>
                      <a:pPr fontAlgn="t"/>
                      <a:r>
                        <a:rPr lang="vi-VN" sz="2000">
                          <a:effectLst/>
                        </a:rPr>
                        <a:t>Viết đoạn văn ghi lại cảm xúc về bài thơ có yếu tố tự sự và miêu tả</a:t>
                      </a:r>
                      <a:endParaRPr lang="vi-VN" sz="2000" b="0">
                        <a:effectLst/>
                      </a:endParaRPr>
                    </a:p>
                  </a:txBody>
                  <a:tcPr marL="47625" marR="47625" marT="47625" marB="47625"/>
                </a:tc>
                <a:extLst>
                  <a:ext uri="{0D108BD9-81ED-4DB2-BD59-A6C34878D82A}">
                    <a16:rowId xmlns:a16="http://schemas.microsoft.com/office/drawing/2014/main" val="2163706950"/>
                  </a:ext>
                </a:extLst>
              </a:tr>
              <a:tr h="1731210">
                <a:tc>
                  <a:txBody>
                    <a:bodyPr/>
                    <a:lstStyle/>
                    <a:p>
                      <a:pPr fontAlgn="t"/>
                      <a:r>
                        <a:rPr lang="vi-VN" sz="2000">
                          <a:effectLst/>
                        </a:rPr>
                        <a:t>Yêu thương và chia sẻ</a:t>
                      </a:r>
                      <a:endParaRPr lang="vi-VN" sz="2000" b="0">
                        <a:effectLst/>
                      </a:endParaRPr>
                    </a:p>
                  </a:txBody>
                  <a:tcPr marL="47625" marR="47625" marT="47625" marB="47625"/>
                </a:tc>
                <a:tc>
                  <a:txBody>
                    <a:bodyPr/>
                    <a:lstStyle/>
                    <a:p>
                      <a:pPr fontAlgn="t"/>
                      <a:r>
                        <a:rPr lang="vi-VN" sz="2000" dirty="0">
                          <a:effectLst/>
                        </a:rPr>
                        <a:t>Kể về một trải nghiệm của em</a:t>
                      </a:r>
                      <a:endParaRPr lang="vi-VN" sz="2000" b="0" dirty="0">
                        <a:effectLst/>
                      </a:endParaRPr>
                    </a:p>
                  </a:txBody>
                  <a:tcPr marL="47625" marR="47625" marT="47625" marB="47625"/>
                </a:tc>
                <a:tc>
                  <a:txBody>
                    <a:bodyPr/>
                    <a:lstStyle/>
                    <a:p>
                      <a:pPr fontAlgn="t"/>
                      <a:r>
                        <a:rPr lang="vi-VN" sz="2000">
                          <a:effectLst/>
                        </a:rPr>
                        <a:t>Phần đọc đưa ra những bài học về tình yêu thương trong cuộc sống, qua đó cũng gửi gắm đến các bạn về tình yêu thương qua những trải nghiệm của các nhân vật</a:t>
                      </a:r>
                      <a:endParaRPr lang="vi-VN" sz="2000" b="0">
                        <a:effectLst/>
                      </a:endParaRPr>
                    </a:p>
                  </a:txBody>
                  <a:tcPr marL="47625" marR="47625" marT="47625" marB="47625"/>
                </a:tc>
                <a:tc>
                  <a:txBody>
                    <a:bodyPr/>
                    <a:lstStyle/>
                    <a:p>
                      <a:pPr fontAlgn="t"/>
                      <a:r>
                        <a:rPr lang="vi-VN" sz="2000">
                          <a:effectLst/>
                        </a:rPr>
                        <a:t>Viết bài văn kể lại một trải nghiệm của em</a:t>
                      </a:r>
                      <a:endParaRPr lang="vi-VN" sz="2000" b="0">
                        <a:effectLst/>
                      </a:endParaRPr>
                    </a:p>
                  </a:txBody>
                  <a:tcPr marL="47625" marR="47625" marT="47625" marB="47625"/>
                </a:tc>
                <a:extLst>
                  <a:ext uri="{0D108BD9-81ED-4DB2-BD59-A6C34878D82A}">
                    <a16:rowId xmlns:a16="http://schemas.microsoft.com/office/drawing/2014/main" val="315885237"/>
                  </a:ext>
                </a:extLst>
              </a:tr>
              <a:tr h="1095487">
                <a:tc>
                  <a:txBody>
                    <a:bodyPr/>
                    <a:lstStyle/>
                    <a:p>
                      <a:pPr fontAlgn="t"/>
                      <a:r>
                        <a:rPr lang="vi-VN" sz="2000">
                          <a:effectLst/>
                        </a:rPr>
                        <a:t>Quê hương yêu dấu</a:t>
                      </a:r>
                      <a:endParaRPr lang="vi-VN" sz="2000" b="0">
                        <a:effectLst/>
                      </a:endParaRPr>
                    </a:p>
                  </a:txBody>
                  <a:tcPr marL="47625" marR="47625" marT="47625" marB="47625"/>
                </a:tc>
                <a:tc>
                  <a:txBody>
                    <a:bodyPr/>
                    <a:lstStyle/>
                    <a:p>
                      <a:pPr fontAlgn="t"/>
                      <a:r>
                        <a:rPr lang="vi-VN" sz="2000">
                          <a:effectLst/>
                        </a:rPr>
                        <a:t>Trình bày suy nghĩ về tình cảm con người đối với quê hương</a:t>
                      </a:r>
                      <a:endParaRPr lang="vi-VN" sz="2000" b="0">
                        <a:effectLst/>
                      </a:endParaRPr>
                    </a:p>
                  </a:txBody>
                  <a:tcPr marL="47625" marR="47625" marT="47625" marB="47625"/>
                </a:tc>
                <a:tc>
                  <a:txBody>
                    <a:bodyPr/>
                    <a:lstStyle/>
                    <a:p>
                      <a:pPr fontAlgn="t"/>
                      <a:r>
                        <a:rPr lang="vi-VN" sz="2000" dirty="0">
                          <a:effectLst/>
                        </a:rPr>
                        <a:t>Phần đọc đưa ra những bài học về quê hương, đất nước</a:t>
                      </a:r>
                      <a:endParaRPr lang="vi-VN" sz="2000" b="0" dirty="0">
                        <a:effectLst/>
                      </a:endParaRPr>
                    </a:p>
                  </a:txBody>
                  <a:tcPr marL="47625" marR="47625" marT="47625" marB="47625"/>
                </a:tc>
                <a:tc>
                  <a:txBody>
                    <a:bodyPr/>
                    <a:lstStyle/>
                    <a:p>
                      <a:pPr fontAlgn="t"/>
                      <a:r>
                        <a:rPr lang="vi-VN" sz="2000">
                          <a:effectLst/>
                        </a:rPr>
                        <a:t>- Tập làm thơ lục bát</a:t>
                      </a:r>
                    </a:p>
                    <a:p>
                      <a:pPr fontAlgn="t"/>
                      <a:r>
                        <a:rPr lang="vi-VN" sz="2000">
                          <a:effectLst/>
                        </a:rPr>
                        <a:t>- Viết đoạn văn ghi lại cảm xúc về bài thơ lục bát</a:t>
                      </a:r>
                      <a:endParaRPr lang="vi-VN" sz="2000" b="0">
                        <a:effectLst/>
                      </a:endParaRPr>
                    </a:p>
                  </a:txBody>
                  <a:tcPr marL="47625" marR="47625" marT="47625" marB="47625"/>
                </a:tc>
                <a:extLst>
                  <a:ext uri="{0D108BD9-81ED-4DB2-BD59-A6C34878D82A}">
                    <a16:rowId xmlns:a16="http://schemas.microsoft.com/office/drawing/2014/main" val="3283327957"/>
                  </a:ext>
                </a:extLst>
              </a:tr>
              <a:tr h="777625">
                <a:tc>
                  <a:txBody>
                    <a:bodyPr/>
                    <a:lstStyle/>
                    <a:p>
                      <a:pPr fontAlgn="t"/>
                      <a:r>
                        <a:rPr lang="vi-VN" sz="2000">
                          <a:effectLst/>
                        </a:rPr>
                        <a:t>Những nẻo đường xứ sở</a:t>
                      </a:r>
                      <a:endParaRPr lang="vi-VN" sz="2000" b="0">
                        <a:effectLst/>
                      </a:endParaRPr>
                    </a:p>
                  </a:txBody>
                  <a:tcPr marL="47625" marR="47625" marT="47625" marB="47625"/>
                </a:tc>
                <a:tc>
                  <a:txBody>
                    <a:bodyPr/>
                    <a:lstStyle/>
                    <a:p>
                      <a:pPr fontAlgn="t"/>
                      <a:r>
                        <a:rPr lang="vi-VN" sz="2000">
                          <a:effectLst/>
                        </a:rPr>
                        <a:t>Chia sẻ trải nghiệm về nơi em sống hoặc từng đến</a:t>
                      </a:r>
                      <a:endParaRPr lang="vi-VN" sz="2000" b="0">
                        <a:effectLst/>
                      </a:endParaRPr>
                    </a:p>
                  </a:txBody>
                  <a:tcPr marL="47625" marR="47625" marT="47625" marB="47625"/>
                </a:tc>
                <a:tc>
                  <a:txBody>
                    <a:bodyPr/>
                    <a:lstStyle/>
                    <a:p>
                      <a:pPr fontAlgn="t"/>
                      <a:r>
                        <a:rPr lang="vi-VN" sz="2000">
                          <a:effectLst/>
                        </a:rPr>
                        <a:t>Phần đọc đưa ra những bài học về xứ sở, các vùng miền của Việt Nam</a:t>
                      </a:r>
                      <a:endParaRPr lang="vi-VN" sz="2000" b="0">
                        <a:effectLst/>
                      </a:endParaRPr>
                    </a:p>
                  </a:txBody>
                  <a:tcPr marL="47625" marR="47625" marT="47625" marB="47625"/>
                </a:tc>
                <a:tc>
                  <a:txBody>
                    <a:bodyPr/>
                    <a:lstStyle/>
                    <a:p>
                      <a:pPr fontAlgn="t"/>
                      <a:r>
                        <a:rPr lang="vi-VN" sz="2000" dirty="0">
                          <a:effectLst/>
                        </a:rPr>
                        <a:t>Viết bài văn tả cảnh sinh hoạt</a:t>
                      </a:r>
                      <a:endParaRPr lang="vi-VN" sz="2000" b="0" dirty="0">
                        <a:effectLst/>
                      </a:endParaRPr>
                    </a:p>
                  </a:txBody>
                  <a:tcPr marL="47625" marR="47625" marT="47625" marB="47625"/>
                </a:tc>
                <a:extLst>
                  <a:ext uri="{0D108BD9-81ED-4DB2-BD59-A6C34878D82A}">
                    <a16:rowId xmlns:a16="http://schemas.microsoft.com/office/drawing/2014/main" val="19828616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5"/>
        <p:cNvGrpSpPr/>
        <p:nvPr/>
      </p:nvGrpSpPr>
      <p:grpSpPr>
        <a:xfrm>
          <a:off x="0" y="0"/>
          <a:ext cx="0" cy="0"/>
          <a:chOff x="0" y="0"/>
          <a:chExt cx="0" cy="0"/>
        </a:xfrm>
      </p:grpSpPr>
      <p:sp>
        <p:nvSpPr>
          <p:cNvPr id="2966" name="Google Shape;2966;p32"/>
          <p:cNvSpPr txBox="1">
            <a:spLocks noGrp="1"/>
          </p:cNvSpPr>
          <p:nvPr>
            <p:ph type="title"/>
          </p:nvPr>
        </p:nvSpPr>
        <p:spPr>
          <a:xfrm>
            <a:off x="415650" y="1171723"/>
            <a:ext cx="11360700" cy="3368700"/>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16000"/>
              <a:buNone/>
            </a:pPr>
            <a:endParaRPr dirty="0"/>
          </a:p>
        </p:txBody>
      </p:sp>
      <p:sp>
        <p:nvSpPr>
          <p:cNvPr id="2967" name="Google Shape;2967;p32"/>
          <p:cNvSpPr txBox="1">
            <a:spLocks noGrp="1"/>
          </p:cNvSpPr>
          <p:nvPr>
            <p:ph type="body" idx="1"/>
          </p:nvPr>
        </p:nvSpPr>
        <p:spPr>
          <a:xfrm>
            <a:off x="415650" y="4681867"/>
            <a:ext cx="11360700" cy="1004400"/>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t" anchorCtr="0">
            <a:normAutofit/>
          </a:bodyPr>
          <a:lstStyle/>
          <a:p>
            <a:pPr marL="0" lvl="0" indent="0" algn="ctr" rtl="0">
              <a:lnSpc>
                <a:spcPct val="115000"/>
              </a:lnSpc>
              <a:spcBef>
                <a:spcPts val="0"/>
              </a:spcBef>
              <a:spcAft>
                <a:spcPts val="1600"/>
              </a:spcAft>
              <a:buSzPts val="2000"/>
              <a:buNone/>
            </a:pPr>
            <a:r>
              <a:rPr lang="en" dirty="0"/>
              <a:t>Add your text here.</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048221753"/>
              </p:ext>
            </p:extLst>
          </p:nvPr>
        </p:nvGraphicFramePr>
        <p:xfrm>
          <a:off x="0" y="635620"/>
          <a:ext cx="12192000" cy="6222380"/>
        </p:xfrm>
        <a:graphic>
          <a:graphicData uri="http://schemas.openxmlformats.org/drawingml/2006/table">
            <a:tbl>
              <a:tblPr>
                <a:tableStyleId>{3C2FFA5D-87B4-456A-9821-1D502468CF0F}</a:tableStyleId>
              </a:tblPr>
              <a:tblGrid>
                <a:gridCol w="2110153">
                  <a:extLst>
                    <a:ext uri="{9D8B030D-6E8A-4147-A177-3AD203B41FA5}">
                      <a16:colId xmlns:a16="http://schemas.microsoft.com/office/drawing/2014/main" val="2438867930"/>
                    </a:ext>
                  </a:extLst>
                </a:gridCol>
                <a:gridCol w="10081847">
                  <a:extLst>
                    <a:ext uri="{9D8B030D-6E8A-4147-A177-3AD203B41FA5}">
                      <a16:colId xmlns:a16="http://schemas.microsoft.com/office/drawing/2014/main" val="4172570648"/>
                    </a:ext>
                  </a:extLst>
                </a:gridCol>
              </a:tblGrid>
              <a:tr h="1140301">
                <a:tc>
                  <a:txBody>
                    <a:bodyPr/>
                    <a:lstStyle/>
                    <a:p>
                      <a:pPr algn="ctr" fontAlgn="t"/>
                      <a:r>
                        <a:rPr lang="en-US" sz="4000">
                          <a:effectLst/>
                        </a:rPr>
                        <a:t>Bài</a:t>
                      </a:r>
                      <a:endParaRPr lang="en-US" sz="4000" b="0">
                        <a:effectLst/>
                      </a:endParaRPr>
                    </a:p>
                  </a:txBody>
                  <a:tcPr marL="47625" marR="47625" marT="47625" marB="47625"/>
                </a:tc>
                <a:tc>
                  <a:txBody>
                    <a:bodyPr/>
                    <a:lstStyle/>
                    <a:p>
                      <a:pPr algn="ctr" fontAlgn="t"/>
                      <a:r>
                        <a:rPr lang="vi-VN" sz="4000" dirty="0">
                          <a:effectLst/>
                        </a:rPr>
                        <a:t>Kiến thức tiếng Việt</a:t>
                      </a:r>
                      <a:endParaRPr lang="vi-VN" sz="4000" b="0" dirty="0">
                        <a:effectLst/>
                      </a:endParaRPr>
                    </a:p>
                  </a:txBody>
                  <a:tcPr marL="47625" marR="47625" marT="47625" marB="47625"/>
                </a:tc>
                <a:extLst>
                  <a:ext uri="{0D108BD9-81ED-4DB2-BD59-A6C34878D82A}">
                    <a16:rowId xmlns:a16="http://schemas.microsoft.com/office/drawing/2014/main" val="3958820165"/>
                  </a:ext>
                </a:extLst>
              </a:tr>
              <a:tr h="5082079">
                <a:tc>
                  <a:txBody>
                    <a:bodyPr/>
                    <a:lstStyle/>
                    <a:p>
                      <a:pPr fontAlgn="t"/>
                      <a:r>
                        <a:rPr lang="vi-VN" sz="4000" dirty="0">
                          <a:effectLst/>
                        </a:rPr>
                        <a:t>Gõ cửa trái tim</a:t>
                      </a:r>
                      <a:endParaRPr lang="vi-VN" sz="4000" b="0" dirty="0">
                        <a:effectLst/>
                      </a:endParaRPr>
                    </a:p>
                  </a:txBody>
                  <a:tcPr marL="47625" marR="47625" marT="47625" marB="47625"/>
                </a:tc>
                <a:tc>
                  <a:txBody>
                    <a:bodyPr/>
                    <a:lstStyle/>
                    <a:p>
                      <a:pPr fontAlgn="t"/>
                      <a:r>
                        <a:rPr lang="vi-VN" sz="4000" dirty="0">
                          <a:effectLst/>
                        </a:rPr>
                        <a:t>Ẩn dụ: biện pháp tu từ gọi tên sự vật, hiện tượng này bằng tên sự vật, hiện tượng khác có nét tương đồng với nó, nhằm tang khả năng gợi hình, gợi cảm cho sự diễn đạt</a:t>
                      </a:r>
                    </a:p>
                    <a:p>
                      <a:pPr fontAlgn="t"/>
                      <a:r>
                        <a:rPr lang="vi-VN" sz="4000" dirty="0">
                          <a:effectLst/>
                        </a:rPr>
                        <a:t>Ví dụ:</a:t>
                      </a:r>
                    </a:p>
                    <a:p>
                      <a:pPr algn="ctr" fontAlgn="t"/>
                      <a:r>
                        <a:rPr lang="vi-VN" sz="4000" dirty="0">
                          <a:effectLst/>
                        </a:rPr>
                        <a:t>Cha dắt con đi trên cát mịn</a:t>
                      </a:r>
                    </a:p>
                    <a:p>
                      <a:pPr algn="ctr" fontAlgn="t"/>
                      <a:r>
                        <a:rPr lang="vi-VN" sz="4000" dirty="0">
                          <a:effectLst/>
                        </a:rPr>
                        <a:t>Ánh nắng chảy đầy vai</a:t>
                      </a:r>
                    </a:p>
                    <a:p>
                      <a:pPr algn="r" fontAlgn="t"/>
                      <a:r>
                        <a:rPr lang="vi-VN" sz="4000" dirty="0">
                          <a:effectLst/>
                        </a:rPr>
                        <a:t>(Hoàng Trung Thông, Những cánh buồm)</a:t>
                      </a:r>
                      <a:endParaRPr lang="vi-VN" sz="4000" b="0" dirty="0">
                        <a:effectLst/>
                      </a:endParaRPr>
                    </a:p>
                  </a:txBody>
                  <a:tcPr marL="47625" marR="47625" marT="47625" marB="47625"/>
                </a:tc>
                <a:extLst>
                  <a:ext uri="{0D108BD9-81ED-4DB2-BD59-A6C34878D82A}">
                    <a16:rowId xmlns:a16="http://schemas.microsoft.com/office/drawing/2014/main" val="4247129319"/>
                  </a:ext>
                </a:extLst>
              </a:tr>
            </a:tbl>
          </a:graphicData>
        </a:graphic>
      </p:graphicFrame>
      <p:sp>
        <p:nvSpPr>
          <p:cNvPr id="4" name="TextBox 3"/>
          <p:cNvSpPr txBox="1"/>
          <p:nvPr/>
        </p:nvSpPr>
        <p:spPr>
          <a:xfrm>
            <a:off x="57615" y="-133815"/>
            <a:ext cx="12076770" cy="923330"/>
          </a:xfrm>
          <a:prstGeom prst="rect">
            <a:avLst/>
          </a:prstGeom>
          <a:noFill/>
        </p:spPr>
        <p:txBody>
          <a:bodyPr wrap="square" rtlCol="0">
            <a:spAutoFit/>
          </a:bodyPr>
          <a:lstStyle/>
          <a:p>
            <a:r>
              <a:rPr lang="en-US" sz="5400" dirty="0"/>
              <a:t>BÀI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34"/>
          <p:cNvSpPr txBox="1">
            <a:spLocks noGrp="1"/>
          </p:cNvSpPr>
          <p:nvPr>
            <p:ph type="title"/>
          </p:nvPr>
        </p:nvSpPr>
        <p:spPr>
          <a:xfrm>
            <a:off x="631374" y="1068552"/>
            <a:ext cx="10890600" cy="5454300"/>
          </a:xfrm>
          <a:prstGeom prst="rect">
            <a:avLst/>
          </a:prstGeom>
          <a:noFill/>
          <a:ln>
            <a:noFill/>
          </a:ln>
          <a:effectLst>
            <a:outerShdw dist="19050" dir="5400000" algn="bl" rotWithShape="0">
              <a:srgbClr val="000000">
                <a:alpha val="25098"/>
              </a:srgbClr>
            </a:outerShdw>
          </a:effectLst>
        </p:spPr>
        <p:txBody>
          <a:bodyPr spcFirstLastPara="1" wrap="square" lIns="121900" tIns="121900" rIns="121900" bIns="121900" anchor="ctr" anchorCtr="0">
            <a:noAutofit/>
          </a:bodyPr>
          <a:lstStyle/>
          <a:p>
            <a:r>
              <a:rPr lang="vi-VN" sz="4000" b="0" dirty="0"/>
              <a:t>- </a:t>
            </a:r>
            <a:r>
              <a:rPr lang="vi-VN" sz="4000" b="0" i="1" dirty="0"/>
              <a:t>Tôi và các bạn</a:t>
            </a:r>
            <a:r>
              <a:rPr lang="vi-VN" sz="4000" b="0" dirty="0"/>
              <a:t>: So sánh - biện pháp tu từ ngữ nghĩa nhằm đối chiếu hai hay nhiều đối tượng khác loại nhau nhưng giống nhau ở một điểm nào đó (chứ không đồng nhất hoàn toàn) để đem đến một cách tri giác mới mẻ về đối tượng. Ví dụ: </a:t>
            </a:r>
            <a:r>
              <a:rPr lang="vi-VN" sz="4000" b="0" i="1" dirty="0"/>
              <a:t>“Còn bước chân của bạn sẽ gọi mình ra khỏi hang như là tiếng nhạc”.</a:t>
            </a:r>
            <a:br>
              <a:rPr lang="vi-VN" sz="4000" b="0" dirty="0"/>
            </a:br>
            <a:r>
              <a:rPr lang="vi-VN" sz="4000" b="0" dirty="0"/>
              <a:t>- </a:t>
            </a:r>
            <a:r>
              <a:rPr lang="vi-VN" sz="4000" b="0" i="1" dirty="0"/>
              <a:t>Yêu thương và chia sẻ</a:t>
            </a:r>
            <a:r>
              <a:rPr lang="vi-VN" sz="4000" b="0" dirty="0"/>
              <a:t>: Bút pháp tương phản, so sánh.</a:t>
            </a:r>
            <a:br>
              <a:rPr lang="vi-VN" sz="4000" b="0" dirty="0"/>
            </a:br>
            <a:r>
              <a:rPr lang="vi-VN" sz="4000" b="0" dirty="0"/>
              <a:t>- </a:t>
            </a:r>
            <a:r>
              <a:rPr lang="vi-VN" sz="4000" b="0" i="1" dirty="0"/>
              <a:t>Quê hương yêu dấu</a:t>
            </a:r>
            <a:r>
              <a:rPr lang="vi-VN" sz="4000" b="0" dirty="0"/>
              <a:t>: Ẩn dụ, so sánh, nhân hóa</a:t>
            </a:r>
            <a:br>
              <a:rPr lang="vi-VN" sz="4000" b="0" dirty="0"/>
            </a:br>
            <a:r>
              <a:rPr lang="vi-VN" sz="4000" b="0" dirty="0"/>
              <a:t>- </a:t>
            </a:r>
            <a:r>
              <a:rPr lang="vi-VN" sz="4000" b="0" i="1" dirty="0"/>
              <a:t>Những nẻo đường xứ sở</a:t>
            </a:r>
            <a:r>
              <a:rPr lang="vi-VN" sz="4000" b="0" dirty="0"/>
              <a:t>: Nhân hóa, so sánh.</a:t>
            </a:r>
            <a:br>
              <a:rPr lang="vi-VN" sz="4000" b="0" dirty="0"/>
            </a:br>
            <a:endParaRPr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9"/>
        <p:cNvGrpSpPr/>
        <p:nvPr/>
      </p:nvGrpSpPr>
      <p:grpSpPr>
        <a:xfrm>
          <a:off x="0" y="0"/>
          <a:ext cx="0" cy="0"/>
          <a:chOff x="0" y="0"/>
          <a:chExt cx="0" cy="0"/>
        </a:xfrm>
      </p:grpSpPr>
      <p:sp>
        <p:nvSpPr>
          <p:cNvPr id="5170" name="Google Shape;5170;p42"/>
          <p:cNvSpPr txBox="1">
            <a:spLocks noGrp="1"/>
          </p:cNvSpPr>
          <p:nvPr>
            <p:ph type="title"/>
          </p:nvPr>
        </p:nvSpPr>
        <p:spPr>
          <a:xfrm>
            <a:off x="2576852" y="1351650"/>
            <a:ext cx="7038300" cy="175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500"/>
              <a:buNone/>
            </a:pPr>
            <a:r>
              <a:rPr lang="en"/>
              <a:t>Thank you!</a:t>
            </a:r>
            <a:endParaRPr/>
          </a:p>
        </p:txBody>
      </p:sp>
      <p:sp>
        <p:nvSpPr>
          <p:cNvPr id="5171" name="Google Shape;5171;p42"/>
          <p:cNvSpPr txBox="1">
            <a:spLocks noGrp="1"/>
          </p:cNvSpPr>
          <p:nvPr>
            <p:ph type="subTitle" idx="1"/>
          </p:nvPr>
        </p:nvSpPr>
        <p:spPr>
          <a:xfrm>
            <a:off x="2576825" y="3105148"/>
            <a:ext cx="7038300" cy="530700"/>
          </a:xfrm>
          <a:prstGeom prst="rect">
            <a:avLst/>
          </a:prstGeom>
          <a:noFill/>
          <a:ln>
            <a:noFill/>
          </a:ln>
        </p:spPr>
        <p:txBody>
          <a:bodyPr spcFirstLastPara="1" wrap="square" lIns="121900" tIns="121900" rIns="121900" bIns="121900" anchor="t" anchorCtr="0">
            <a:normAutofit fontScale="92500" lnSpcReduction="20000"/>
          </a:bodyPr>
          <a:lstStyle/>
          <a:p>
            <a:pPr marL="0" lvl="0" indent="0" algn="ctr" rtl="0">
              <a:lnSpc>
                <a:spcPct val="80000"/>
              </a:lnSpc>
              <a:spcBef>
                <a:spcPts val="0"/>
              </a:spcBef>
              <a:spcAft>
                <a:spcPts val="0"/>
              </a:spcAft>
              <a:buSzPct val="94154"/>
              <a:buNone/>
            </a:pPr>
            <a:r>
              <a:rPr lang="en" dirty="0"/>
              <a:t>Do you have any questions?</a:t>
            </a:r>
            <a:endParaRPr dirty="0"/>
          </a:p>
        </p:txBody>
      </p:sp>
      <p:sp>
        <p:nvSpPr>
          <p:cNvPr id="5172" name="Google Shape;5172;p42"/>
          <p:cNvSpPr txBox="1">
            <a:spLocks noGrp="1"/>
          </p:cNvSpPr>
          <p:nvPr>
            <p:ph type="body" idx="2"/>
          </p:nvPr>
        </p:nvSpPr>
        <p:spPr>
          <a:xfrm>
            <a:off x="2576863" y="3635852"/>
            <a:ext cx="7038300" cy="1297800"/>
          </a:xfrm>
          <a:prstGeom prst="rect">
            <a:avLst/>
          </a:prstGeom>
          <a:noFill/>
          <a:ln>
            <a:noFill/>
          </a:ln>
        </p:spPr>
        <p:txBody>
          <a:bodyPr spcFirstLastPara="1" wrap="square" lIns="121900" tIns="121900" rIns="121900" bIns="121900" anchor="t" anchorCtr="0">
            <a:normAutofit/>
          </a:bodyPr>
          <a:lstStyle/>
          <a:p>
            <a:pPr marL="0" lvl="0" indent="0" algn="ctr" rtl="0">
              <a:lnSpc>
                <a:spcPct val="100000"/>
              </a:lnSpc>
              <a:spcBef>
                <a:spcPts val="0"/>
              </a:spcBef>
              <a:spcAft>
                <a:spcPts val="0"/>
              </a:spcAft>
              <a:buSzPts val="2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sp>
        <p:nvSpPr>
          <p:cNvPr id="2418" name="Google Shape;2418;p24"/>
          <p:cNvSpPr txBox="1">
            <a:spLocks noGrp="1"/>
          </p:cNvSpPr>
          <p:nvPr>
            <p:ph type="title"/>
          </p:nvPr>
        </p:nvSpPr>
        <p:spPr>
          <a:xfrm>
            <a:off x="1172593" y="1673070"/>
            <a:ext cx="7620600" cy="1007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0"/>
              </a:spcBef>
              <a:spcAft>
                <a:spcPts val="0"/>
              </a:spcAft>
              <a:buSzPct val="59259"/>
              <a:buNone/>
            </a:pPr>
            <a:r>
              <a:rPr lang="en" dirty="0"/>
              <a:t>TRÒ CHƠI ĐOÁN CHỮ</a:t>
            </a:r>
            <a:endParaRPr dirty="0"/>
          </a:p>
        </p:txBody>
      </p:sp>
      <p:sp>
        <p:nvSpPr>
          <p:cNvPr id="2419" name="Google Shape;2419;p24"/>
          <p:cNvSpPr txBox="1">
            <a:spLocks noGrp="1"/>
          </p:cNvSpPr>
          <p:nvPr>
            <p:ph type="body" idx="1"/>
          </p:nvPr>
        </p:nvSpPr>
        <p:spPr>
          <a:xfrm>
            <a:off x="1172593" y="2861304"/>
            <a:ext cx="7620600" cy="2457300"/>
          </a:xfrm>
          <a:prstGeom prst="rect">
            <a:avLst/>
          </a:prstGeom>
          <a:noFill/>
          <a:ln>
            <a:noFill/>
          </a:ln>
        </p:spPr>
        <p:txBody>
          <a:bodyPr spcFirstLastPara="1" wrap="square" lIns="121900" tIns="121900" rIns="121900" bIns="121900" anchor="t" anchorCtr="0">
            <a:normAutofit/>
          </a:bodyPr>
          <a:lstStyle/>
          <a:p>
            <a:pPr marL="457200" lvl="0" indent="0" algn="l" rtl="0">
              <a:lnSpc>
                <a:spcPct val="150000"/>
              </a:lnSpc>
              <a:spcBef>
                <a:spcPts val="0"/>
              </a:spcBef>
              <a:spcAft>
                <a:spcPts val="0"/>
              </a:spcAft>
              <a:buNone/>
            </a:pPr>
            <a:r>
              <a:rPr lang="en" dirty="0"/>
              <a:t>CHO NHỮNG TỪ BỊ THIẾU NHỮNG CHỮ CÁI.NHỮNG TỪ ĐÓ THUỘC CÁC BIỆN PHÁP TU TỪ EM ĐÃ HỌC</a:t>
            </a:r>
            <a:endParaRPr dirty="0"/>
          </a:p>
          <a:p>
            <a:pPr marL="0" lvl="0" indent="0" algn="l" rtl="0">
              <a:lnSpc>
                <a:spcPct val="150000"/>
              </a:lnSpc>
              <a:spcBef>
                <a:spcPts val="0"/>
              </a:spcBef>
              <a:spcAft>
                <a:spcPts val="0"/>
              </a:spcAft>
              <a:buNone/>
            </a:pPr>
            <a:r>
              <a:rPr lang="en" dirty="0"/>
              <a:t>EM HÃY ĐOÁN NHỮNG TỪ NGỮ ĐÓ VÀ NÊU TÁC DỤNG CỦA CHÚNG</a:t>
            </a:r>
            <a:endParaRPr dirty="0"/>
          </a:p>
        </p:txBody>
      </p:sp>
      <p:grpSp>
        <p:nvGrpSpPr>
          <p:cNvPr id="2420" name="Google Shape;2420;p24"/>
          <p:cNvGrpSpPr/>
          <p:nvPr/>
        </p:nvGrpSpPr>
        <p:grpSpPr>
          <a:xfrm>
            <a:off x="9308598" y="2288528"/>
            <a:ext cx="2642644" cy="4571280"/>
            <a:chOff x="534735" y="128294"/>
            <a:chExt cx="3574522" cy="6183254"/>
          </a:xfrm>
        </p:grpSpPr>
        <p:grpSp>
          <p:nvGrpSpPr>
            <p:cNvPr id="2421" name="Google Shape;2421;p24"/>
            <p:cNvGrpSpPr/>
            <p:nvPr/>
          </p:nvGrpSpPr>
          <p:grpSpPr>
            <a:xfrm>
              <a:off x="534735" y="128294"/>
              <a:ext cx="1284766" cy="2168356"/>
              <a:chOff x="6178326" y="942680"/>
              <a:chExt cx="1284766" cy="2168356"/>
            </a:xfrm>
          </p:grpSpPr>
          <p:sp>
            <p:nvSpPr>
              <p:cNvPr id="2422" name="Google Shape;2422;p24"/>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24"/>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24"/>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24"/>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24"/>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24"/>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28" name="Google Shape;2428;p24"/>
              <p:cNvGrpSpPr/>
              <p:nvPr/>
            </p:nvGrpSpPr>
            <p:grpSpPr>
              <a:xfrm>
                <a:off x="6783747" y="942680"/>
                <a:ext cx="678863" cy="2094518"/>
                <a:chOff x="588278" y="172398"/>
                <a:chExt cx="280754" cy="866219"/>
              </a:xfrm>
            </p:grpSpPr>
            <p:sp>
              <p:nvSpPr>
                <p:cNvPr id="2429" name="Google Shape;2429;p24"/>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24"/>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24"/>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24"/>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33" name="Google Shape;2433;p24"/>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24"/>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35" name="Google Shape;2435;p24"/>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24"/>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4"/>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24"/>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24"/>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24"/>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24"/>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42" name="Google Shape;2442;p24"/>
            <p:cNvGrpSpPr/>
            <p:nvPr/>
          </p:nvGrpSpPr>
          <p:grpSpPr>
            <a:xfrm>
              <a:off x="2600848" y="716379"/>
              <a:ext cx="1432300" cy="1629103"/>
              <a:chOff x="1176759" y="327870"/>
              <a:chExt cx="592349" cy="673740"/>
            </a:xfrm>
          </p:grpSpPr>
          <p:sp>
            <p:nvSpPr>
              <p:cNvPr id="2443" name="Google Shape;2443;p24"/>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44" name="Google Shape;2444;p24"/>
              <p:cNvGrpSpPr/>
              <p:nvPr/>
            </p:nvGrpSpPr>
            <p:grpSpPr>
              <a:xfrm>
                <a:off x="1176777" y="327870"/>
                <a:ext cx="592331" cy="660985"/>
                <a:chOff x="1176777" y="327870"/>
                <a:chExt cx="592331" cy="660985"/>
              </a:xfrm>
            </p:grpSpPr>
            <p:sp>
              <p:nvSpPr>
                <p:cNvPr id="2445" name="Google Shape;2445;p24"/>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24"/>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24"/>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24"/>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24"/>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4"/>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24"/>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24"/>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24"/>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24"/>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24"/>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4"/>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4"/>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2458" name="Google Shape;2458;p24"/>
            <p:cNvPicPr preferRelativeResize="0"/>
            <p:nvPr/>
          </p:nvPicPr>
          <p:blipFill rotWithShape="1">
            <a:blip r:embed="rId3">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2459" name="Google Shape;2459;p24"/>
            <p:cNvPicPr preferRelativeResize="0"/>
            <p:nvPr/>
          </p:nvPicPr>
          <p:blipFill rotWithShape="1">
            <a:blip r:embed="rId3">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2460" name="Google Shape;2460;p24"/>
            <p:cNvPicPr preferRelativeResize="0"/>
            <p:nvPr/>
          </p:nvPicPr>
          <p:blipFill rotWithShape="1">
            <a:blip r:embed="rId3">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2461" name="Google Shape;2461;p24"/>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62" name="Google Shape;2462;p24"/>
            <p:cNvGrpSpPr/>
            <p:nvPr/>
          </p:nvGrpSpPr>
          <p:grpSpPr>
            <a:xfrm>
              <a:off x="1255350" y="1427098"/>
              <a:ext cx="1841953" cy="1151991"/>
              <a:chOff x="620308" y="621798"/>
              <a:chExt cx="761767" cy="476423"/>
            </a:xfrm>
          </p:grpSpPr>
          <p:sp>
            <p:nvSpPr>
              <p:cNvPr id="2463" name="Google Shape;2463;p24"/>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24"/>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24"/>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24"/>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24"/>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24"/>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24"/>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24"/>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24"/>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24"/>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24"/>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24"/>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24"/>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24"/>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24"/>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8" name="Google Shape;2478;p24"/>
            <p:cNvGrpSpPr/>
            <p:nvPr/>
          </p:nvGrpSpPr>
          <p:grpSpPr>
            <a:xfrm>
              <a:off x="1154056" y="1577491"/>
              <a:ext cx="972154" cy="816641"/>
              <a:chOff x="578416" y="683996"/>
              <a:chExt cx="402049" cy="337734"/>
            </a:xfrm>
          </p:grpSpPr>
          <p:sp>
            <p:nvSpPr>
              <p:cNvPr id="2479" name="Google Shape;2479;p24"/>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24"/>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24"/>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2" name="Google Shape;2482;p24"/>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24"/>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24"/>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24"/>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24"/>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24"/>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8" name="Google Shape;2488;p24"/>
            <p:cNvPicPr preferRelativeResize="0"/>
            <p:nvPr/>
          </p:nvPicPr>
          <p:blipFill rotWithShape="1">
            <a:blip r:embed="rId4">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2489" name="Google Shape;2489;p24"/>
            <p:cNvPicPr preferRelativeResize="0"/>
            <p:nvPr/>
          </p:nvPicPr>
          <p:blipFill rotWithShape="1">
            <a:blip r:embed="rId4">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2490" name="Google Shape;2490;p24"/>
            <p:cNvPicPr preferRelativeResize="0"/>
            <p:nvPr/>
          </p:nvPicPr>
          <p:blipFill rotWithShape="1">
            <a:blip r:embed="rId4">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2491" name="Google Shape;2491;p24"/>
            <p:cNvPicPr preferRelativeResize="0"/>
            <p:nvPr/>
          </p:nvPicPr>
          <p:blipFill rotWithShape="1">
            <a:blip r:embed="rId4">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2492" name="Google Shape;2492;p24"/>
            <p:cNvPicPr preferRelativeResize="0"/>
            <p:nvPr/>
          </p:nvPicPr>
          <p:blipFill rotWithShape="1">
            <a:blip r:embed="rId4">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2493" name="Google Shape;2493;p24"/>
            <p:cNvPicPr preferRelativeResize="0"/>
            <p:nvPr/>
          </p:nvPicPr>
          <p:blipFill rotWithShape="1">
            <a:blip r:embed="rId4">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2494" name="Google Shape;2494;p24"/>
            <p:cNvGrpSpPr/>
            <p:nvPr/>
          </p:nvGrpSpPr>
          <p:grpSpPr>
            <a:xfrm>
              <a:off x="907252" y="4823073"/>
              <a:ext cx="2977424" cy="1488475"/>
              <a:chOff x="404598" y="1921373"/>
              <a:chExt cx="1231358" cy="615581"/>
            </a:xfrm>
          </p:grpSpPr>
          <p:sp>
            <p:nvSpPr>
              <p:cNvPr id="2495" name="Google Shape;2495;p24"/>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24"/>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24"/>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24"/>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24"/>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0" name="Google Shape;2500;p24"/>
            <p:cNvGrpSpPr/>
            <p:nvPr/>
          </p:nvGrpSpPr>
          <p:grpSpPr>
            <a:xfrm>
              <a:off x="641961" y="4672752"/>
              <a:ext cx="3103771" cy="1127354"/>
              <a:chOff x="294883" y="1859206"/>
              <a:chExt cx="1283611" cy="466234"/>
            </a:xfrm>
          </p:grpSpPr>
          <p:sp>
            <p:nvSpPr>
              <p:cNvPr id="2501" name="Google Shape;2501;p24"/>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24"/>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24"/>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24"/>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24"/>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6" name="Google Shape;2506;p24"/>
            <p:cNvGrpSpPr/>
            <p:nvPr/>
          </p:nvGrpSpPr>
          <p:grpSpPr>
            <a:xfrm>
              <a:off x="2001330" y="4529732"/>
              <a:ext cx="1718823" cy="1638272"/>
              <a:chOff x="1827841" y="4276132"/>
              <a:chExt cx="1718823" cy="1638272"/>
            </a:xfrm>
          </p:grpSpPr>
          <p:sp>
            <p:nvSpPr>
              <p:cNvPr id="2507" name="Google Shape;2507;p24"/>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24"/>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24"/>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24"/>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1" name="Google Shape;2511;p24"/>
            <p:cNvGrpSpPr/>
            <p:nvPr/>
          </p:nvGrpSpPr>
          <p:grpSpPr>
            <a:xfrm>
              <a:off x="651239" y="4206503"/>
              <a:ext cx="1549654" cy="1479361"/>
              <a:chOff x="477750" y="3952903"/>
              <a:chExt cx="1549654" cy="1479361"/>
            </a:xfrm>
          </p:grpSpPr>
          <p:sp>
            <p:nvSpPr>
              <p:cNvPr id="2512" name="Google Shape;2512;p24"/>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4"/>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24"/>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515" name="Google Shape;2515;p24"/>
          <p:cNvGrpSpPr/>
          <p:nvPr/>
        </p:nvGrpSpPr>
        <p:grpSpPr>
          <a:xfrm>
            <a:off x="164579" y="6271977"/>
            <a:ext cx="8879302" cy="501588"/>
            <a:chOff x="199784" y="6298191"/>
            <a:chExt cx="8879302" cy="501588"/>
          </a:xfrm>
        </p:grpSpPr>
        <p:grpSp>
          <p:nvGrpSpPr>
            <p:cNvPr id="2516" name="Google Shape;2516;p24"/>
            <p:cNvGrpSpPr/>
            <p:nvPr/>
          </p:nvGrpSpPr>
          <p:grpSpPr>
            <a:xfrm rot="5400000">
              <a:off x="1357548" y="5140426"/>
              <a:ext cx="501588" cy="2817117"/>
              <a:chOff x="241781" y="1363646"/>
              <a:chExt cx="735472" cy="4130706"/>
            </a:xfrm>
          </p:grpSpPr>
          <p:sp>
            <p:nvSpPr>
              <p:cNvPr id="2517" name="Google Shape;2517;p24"/>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24"/>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24"/>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0" name="Google Shape;2520;p24"/>
            <p:cNvGrpSpPr/>
            <p:nvPr/>
          </p:nvGrpSpPr>
          <p:grpSpPr>
            <a:xfrm rot="-5400000" flipH="1">
              <a:off x="4436647" y="5140426"/>
              <a:ext cx="501588" cy="2817117"/>
              <a:chOff x="241781" y="1363646"/>
              <a:chExt cx="735472" cy="4130706"/>
            </a:xfrm>
          </p:grpSpPr>
          <p:sp>
            <p:nvSpPr>
              <p:cNvPr id="2521" name="Google Shape;2521;p24"/>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24"/>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24"/>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4" name="Google Shape;2524;p24"/>
            <p:cNvGrpSpPr/>
            <p:nvPr/>
          </p:nvGrpSpPr>
          <p:grpSpPr>
            <a:xfrm rot="5400000">
              <a:off x="7419733" y="5140426"/>
              <a:ext cx="501588" cy="2817117"/>
              <a:chOff x="241781" y="1363646"/>
              <a:chExt cx="735472" cy="4130706"/>
            </a:xfrm>
          </p:grpSpPr>
          <p:sp>
            <p:nvSpPr>
              <p:cNvPr id="2525" name="Google Shape;2525;p24"/>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24"/>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24"/>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528" name="Google Shape;2528;p24"/>
          <p:cNvGrpSpPr/>
          <p:nvPr/>
        </p:nvGrpSpPr>
        <p:grpSpPr>
          <a:xfrm>
            <a:off x="164548" y="89069"/>
            <a:ext cx="11862907" cy="524259"/>
            <a:chOff x="163493" y="6081419"/>
            <a:chExt cx="11862907" cy="524259"/>
          </a:xfrm>
        </p:grpSpPr>
        <p:grpSp>
          <p:nvGrpSpPr>
            <p:cNvPr id="2529" name="Google Shape;2529;p24"/>
            <p:cNvGrpSpPr/>
            <p:nvPr/>
          </p:nvGrpSpPr>
          <p:grpSpPr>
            <a:xfrm rot="5400000">
              <a:off x="1321267" y="4946311"/>
              <a:ext cx="501593" cy="2817141"/>
              <a:chOff x="241781" y="1363646"/>
              <a:chExt cx="735472" cy="4130706"/>
            </a:xfrm>
          </p:grpSpPr>
          <p:sp>
            <p:nvSpPr>
              <p:cNvPr id="2530" name="Google Shape;2530;p24"/>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4"/>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4"/>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33" name="Google Shape;2533;p24"/>
            <p:cNvGrpSpPr/>
            <p:nvPr/>
          </p:nvGrpSpPr>
          <p:grpSpPr>
            <a:xfrm rot="-5400000" flipH="1">
              <a:off x="4400406" y="4946311"/>
              <a:ext cx="501593" cy="2817141"/>
              <a:chOff x="241781" y="1363646"/>
              <a:chExt cx="735472" cy="4130706"/>
            </a:xfrm>
          </p:grpSpPr>
          <p:sp>
            <p:nvSpPr>
              <p:cNvPr id="2534" name="Google Shape;2534;p24"/>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4"/>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4"/>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37" name="Google Shape;2537;p24"/>
            <p:cNvGrpSpPr/>
            <p:nvPr/>
          </p:nvGrpSpPr>
          <p:grpSpPr>
            <a:xfrm rot="5400000">
              <a:off x="7383452" y="4946311"/>
              <a:ext cx="501593" cy="2817141"/>
              <a:chOff x="241781" y="1363646"/>
              <a:chExt cx="735472" cy="4130706"/>
            </a:xfrm>
          </p:grpSpPr>
          <p:sp>
            <p:nvSpPr>
              <p:cNvPr id="2538" name="Google Shape;2538;p24"/>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4"/>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4"/>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1" name="Google Shape;2541;p24"/>
            <p:cNvGrpSpPr/>
            <p:nvPr/>
          </p:nvGrpSpPr>
          <p:grpSpPr>
            <a:xfrm rot="-5400000" flipH="1">
              <a:off x="10367034" y="4923645"/>
              <a:ext cx="501593" cy="2817141"/>
              <a:chOff x="241781" y="1363646"/>
              <a:chExt cx="735472" cy="4130706"/>
            </a:xfrm>
          </p:grpSpPr>
          <p:sp>
            <p:nvSpPr>
              <p:cNvPr id="2542" name="Google Shape;2542;p24"/>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4"/>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4"/>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545" name="Google Shape;2545;p24"/>
          <p:cNvGrpSpPr/>
          <p:nvPr/>
        </p:nvGrpSpPr>
        <p:grpSpPr>
          <a:xfrm>
            <a:off x="68320" y="835563"/>
            <a:ext cx="501628" cy="5263073"/>
            <a:chOff x="68320" y="835563"/>
            <a:chExt cx="501628" cy="5263073"/>
          </a:xfrm>
        </p:grpSpPr>
        <p:sp>
          <p:nvSpPr>
            <p:cNvPr id="2546" name="Google Shape;2546;p24"/>
            <p:cNvSpPr/>
            <p:nvPr/>
          </p:nvSpPr>
          <p:spPr>
            <a:xfrm rot="-10292112">
              <a:off x="120493" y="3097962"/>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24"/>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4"/>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4"/>
            <p:cNvSpPr/>
            <p:nvPr/>
          </p:nvSpPr>
          <p:spPr>
            <a:xfrm rot="-507888" flipH="1">
              <a:off x="120493" y="4216564"/>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4"/>
            <p:cNvSpPr/>
            <p:nvPr/>
          </p:nvSpPr>
          <p:spPr>
            <a:xfrm rot="507888">
              <a:off x="120553" y="5335156"/>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1" name="Google Shape;2551;p24"/>
          <p:cNvGrpSpPr/>
          <p:nvPr/>
        </p:nvGrpSpPr>
        <p:grpSpPr>
          <a:xfrm flipH="1">
            <a:off x="11614171" y="797463"/>
            <a:ext cx="501628" cy="1907287"/>
            <a:chOff x="68320" y="835563"/>
            <a:chExt cx="501628" cy="1907287"/>
          </a:xfrm>
        </p:grpSpPr>
        <p:sp>
          <p:nvSpPr>
            <p:cNvPr id="2552" name="Google Shape;2552;p24"/>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24"/>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25"/>
          <p:cNvSpPr txBox="1">
            <a:spLocks noGrp="1"/>
          </p:cNvSpPr>
          <p:nvPr>
            <p:ph type="title"/>
          </p:nvPr>
        </p:nvSpPr>
        <p:spPr>
          <a:xfrm>
            <a:off x="415650" y="2652350"/>
            <a:ext cx="11360700" cy="11223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SzPts val="4800"/>
              <a:buNone/>
            </a:pPr>
            <a:r>
              <a:rPr lang="en" dirty="0"/>
              <a:t>1.NH_N H__</a:t>
            </a:r>
            <a:endParaRPr dirty="0"/>
          </a:p>
        </p:txBody>
      </p:sp>
      <p:sp>
        <p:nvSpPr>
          <p:cNvPr id="2559" name="Google Shape;2559;p25"/>
          <p:cNvSpPr txBox="1">
            <a:spLocks noGrp="1"/>
          </p:cNvSpPr>
          <p:nvPr>
            <p:ph type="body" idx="1"/>
          </p:nvPr>
        </p:nvSpPr>
        <p:spPr>
          <a:xfrm>
            <a:off x="415650" y="3774651"/>
            <a:ext cx="11360700" cy="1713300"/>
          </a:xfrm>
          <a:prstGeom prst="rect">
            <a:avLst/>
          </a:prstGeom>
          <a:noFill/>
          <a:ln>
            <a:noFill/>
          </a:ln>
        </p:spPr>
        <p:txBody>
          <a:bodyPr spcFirstLastPara="1" wrap="square" lIns="121900" tIns="121900" rIns="121900" bIns="121900" anchor="t" anchorCtr="0">
            <a:normAutofit fontScale="77500" lnSpcReduction="20000"/>
          </a:bodyPr>
          <a:lstStyle/>
          <a:p>
            <a:pPr marL="0" lvl="0" indent="0" algn="ctr" rtl="0">
              <a:lnSpc>
                <a:spcPct val="115000"/>
              </a:lnSpc>
              <a:spcBef>
                <a:spcPts val="0"/>
              </a:spcBef>
              <a:spcAft>
                <a:spcPts val="0"/>
              </a:spcAft>
              <a:buSzPts val="2000"/>
              <a:buNone/>
            </a:pPr>
            <a:r>
              <a:rPr lang="en" dirty="0"/>
              <a:t>ĐÁP ÁN:NHÂN HOÁ</a:t>
            </a:r>
            <a:endParaRPr dirty="0"/>
          </a:p>
          <a:p>
            <a:pPr marL="0" lvl="0" indent="0" algn="ctr" rtl="0">
              <a:lnSpc>
                <a:spcPct val="115000"/>
              </a:lnSpc>
              <a:spcBef>
                <a:spcPts val="1600"/>
              </a:spcBef>
              <a:spcAft>
                <a:spcPts val="1600"/>
              </a:spcAft>
              <a:buSzPts val="2000"/>
              <a:buNone/>
            </a:pPr>
            <a:r>
              <a:rPr lang="en" dirty="0"/>
              <a:t>TÁC DỤNG </a:t>
            </a:r>
            <a:r>
              <a:rPr lang="en" sz="2800" dirty="0">
                <a:latin typeface="Comfortaa" panose="020B0604020202020204" charset="0"/>
              </a:rPr>
              <a:t>:</a:t>
            </a:r>
            <a:r>
              <a:rPr lang="en" sz="2100" dirty="0">
                <a:solidFill>
                  <a:srgbClr val="202124"/>
                </a:solidFill>
                <a:highlight>
                  <a:srgbClr val="FFFFFF"/>
                </a:highlight>
                <a:latin typeface="Comfortaa" panose="020B0604020202020204" charset="0"/>
                <a:ea typeface="Arial"/>
                <a:cs typeface="Arial"/>
                <a:sym typeface="Arial"/>
              </a:rPr>
              <a:t>- Phép nhân hóa </a:t>
            </a:r>
            <a:r>
              <a:rPr lang="en" sz="2100" dirty="0">
                <a:solidFill>
                  <a:srgbClr val="040C28"/>
                </a:solidFill>
                <a:latin typeface="Comfortaa" panose="020B0604020202020204" charset="0"/>
                <a:ea typeface="Arial"/>
                <a:cs typeface="Arial"/>
                <a:sym typeface="Arial"/>
              </a:rPr>
              <a:t>giúp cho các loại đồ vật, cây cối hay đồng vật đều trở nên sinh động hơn trong suy nghĩ, đem lại cho người đọc cảm giác gần gũi, thân thiết hơn</a:t>
            </a:r>
            <a:r>
              <a:rPr lang="en" sz="2100" dirty="0">
                <a:solidFill>
                  <a:srgbClr val="202124"/>
                </a:solidFill>
                <a:highlight>
                  <a:srgbClr val="FFFFFF"/>
                </a:highlight>
                <a:latin typeface="Comfortaa" panose="020B0604020202020204" charset="0"/>
                <a:ea typeface="Arial"/>
                <a:cs typeface="Arial"/>
                <a:sym typeface="Arial"/>
              </a:rPr>
              <a:t>. - Phép nhân hóa giúp cho các đồ vật, sự vật có thể biểu hiện được những suy nghĩ hay bày tỏ được tình cảm của con người.</a:t>
            </a:r>
            <a:endParaRPr sz="2800" dirty="0">
              <a:latin typeface="Comfortaa" panose="020B0604020202020204" charset="0"/>
            </a:endParaRPr>
          </a:p>
        </p:txBody>
      </p:sp>
      <p:grpSp>
        <p:nvGrpSpPr>
          <p:cNvPr id="2560" name="Google Shape;2560;p25"/>
          <p:cNvGrpSpPr/>
          <p:nvPr/>
        </p:nvGrpSpPr>
        <p:grpSpPr>
          <a:xfrm>
            <a:off x="5596988" y="165925"/>
            <a:ext cx="2723854" cy="2320430"/>
            <a:chOff x="5596988" y="165925"/>
            <a:chExt cx="2723854" cy="2320430"/>
          </a:xfrm>
        </p:grpSpPr>
        <p:grpSp>
          <p:nvGrpSpPr>
            <p:cNvPr id="2561" name="Google Shape;2561;p25"/>
            <p:cNvGrpSpPr/>
            <p:nvPr/>
          </p:nvGrpSpPr>
          <p:grpSpPr>
            <a:xfrm rot="4937223" flipH="1">
              <a:off x="6236134" y="-73718"/>
              <a:ext cx="1328857" cy="2074545"/>
              <a:chOff x="8631124" y="1054389"/>
              <a:chExt cx="625337" cy="976245"/>
            </a:xfrm>
          </p:grpSpPr>
          <p:sp>
            <p:nvSpPr>
              <p:cNvPr id="2562" name="Google Shape;2562;p25"/>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63" name="Google Shape;2563;p25"/>
              <p:cNvGrpSpPr/>
              <p:nvPr/>
            </p:nvGrpSpPr>
            <p:grpSpPr>
              <a:xfrm>
                <a:off x="8631869" y="1055783"/>
                <a:ext cx="622678" cy="971853"/>
                <a:chOff x="3230151" y="1140520"/>
                <a:chExt cx="396964" cy="619567"/>
              </a:xfrm>
            </p:grpSpPr>
            <p:sp>
              <p:nvSpPr>
                <p:cNvPr id="2564" name="Google Shape;2564;p25"/>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25"/>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25"/>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25"/>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25"/>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25"/>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25"/>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25"/>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25"/>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25"/>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25"/>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25"/>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25"/>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25"/>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25"/>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25"/>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25"/>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1" name="Google Shape;2581;p25"/>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2" name="Google Shape;2582;p25"/>
            <p:cNvGrpSpPr/>
            <p:nvPr/>
          </p:nvGrpSpPr>
          <p:grpSpPr>
            <a:xfrm>
              <a:off x="5819831" y="1236048"/>
              <a:ext cx="2501011" cy="1250307"/>
              <a:chOff x="404598" y="1921373"/>
              <a:chExt cx="1231358" cy="615581"/>
            </a:xfrm>
          </p:grpSpPr>
          <p:sp>
            <p:nvSpPr>
              <p:cNvPr id="2583" name="Google Shape;2583;p25"/>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25"/>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25"/>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25"/>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25"/>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8" name="Google Shape;2588;p25"/>
            <p:cNvGrpSpPr/>
            <p:nvPr/>
          </p:nvGrpSpPr>
          <p:grpSpPr>
            <a:xfrm>
              <a:off x="5596988" y="1109781"/>
              <a:ext cx="2607142" cy="946968"/>
              <a:chOff x="294883" y="1859206"/>
              <a:chExt cx="1283611" cy="466234"/>
            </a:xfrm>
          </p:grpSpPr>
          <p:sp>
            <p:nvSpPr>
              <p:cNvPr id="2589" name="Google Shape;2589;p25"/>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0" name="Google Shape;2590;p25"/>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1" name="Google Shape;2591;p25"/>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2" name="Google Shape;2592;p25"/>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25"/>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4" name="Google Shape;2594;p25"/>
            <p:cNvGrpSpPr/>
            <p:nvPr/>
          </p:nvGrpSpPr>
          <p:grpSpPr>
            <a:xfrm>
              <a:off x="6738856" y="989680"/>
              <a:ext cx="1443811" cy="1376148"/>
              <a:chOff x="1827841" y="4276132"/>
              <a:chExt cx="1718823" cy="1638272"/>
            </a:xfrm>
          </p:grpSpPr>
          <p:sp>
            <p:nvSpPr>
              <p:cNvPr id="2595" name="Google Shape;2595;p25"/>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25"/>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25"/>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25"/>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9" name="Google Shape;2599;p25"/>
            <p:cNvGrpSpPr/>
            <p:nvPr/>
          </p:nvGrpSpPr>
          <p:grpSpPr>
            <a:xfrm>
              <a:off x="5604779" y="718167"/>
              <a:ext cx="1301709" cy="1242663"/>
              <a:chOff x="477750" y="3952903"/>
              <a:chExt cx="1549654" cy="1479361"/>
            </a:xfrm>
          </p:grpSpPr>
          <p:sp>
            <p:nvSpPr>
              <p:cNvPr id="2600" name="Google Shape;2600;p25"/>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25"/>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25"/>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03" name="Google Shape;2603;p25"/>
          <p:cNvGrpSpPr/>
          <p:nvPr/>
        </p:nvGrpSpPr>
        <p:grpSpPr>
          <a:xfrm rot="815216">
            <a:off x="4053460" y="758892"/>
            <a:ext cx="1860616" cy="1773420"/>
            <a:chOff x="1827841" y="4276132"/>
            <a:chExt cx="1718823" cy="1638272"/>
          </a:xfrm>
        </p:grpSpPr>
        <p:sp>
          <p:nvSpPr>
            <p:cNvPr id="2604" name="Google Shape;2604;p25"/>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25"/>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25"/>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92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7" name="Google Shape;2607;p25"/>
          <p:cNvSpPr/>
          <p:nvPr/>
        </p:nvSpPr>
        <p:spPr>
          <a:xfrm>
            <a:off x="4957385" y="1318220"/>
            <a:ext cx="181358" cy="442960"/>
          </a:xfrm>
          <a:prstGeom prst="rect">
            <a:avLst/>
          </a:prstGeom>
        </p:spPr>
        <p:txBody>
          <a:bodyPr>
            <a:prstTxWarp prst="textPlain">
              <a:avLst/>
            </a:prstTxWarp>
          </a:bodyPr>
          <a:lstStyle/>
          <a:p>
            <a:pPr lvl="0" algn="ctr"/>
            <a:r>
              <a:rPr b="0" i="0">
                <a:ln>
                  <a:noFill/>
                </a:ln>
                <a:solidFill>
                  <a:srgbClr val="F5F5F4"/>
                </a:solidFill>
                <a:latin typeface="Comfortaa"/>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58"/>
                                        </p:tgtEl>
                                        <p:attrNameLst>
                                          <p:attrName>style.visibility</p:attrName>
                                        </p:attrNameLst>
                                      </p:cBhvr>
                                      <p:to>
                                        <p:strVal val="visible"/>
                                      </p:to>
                                    </p:set>
                                    <p:anim calcmode="lin" valueType="num">
                                      <p:cBhvr additive="base">
                                        <p:cTn id="7" dur="500" fill="hold"/>
                                        <p:tgtEl>
                                          <p:spTgt spid="2558"/>
                                        </p:tgtEl>
                                        <p:attrNameLst>
                                          <p:attrName>ppt_x</p:attrName>
                                        </p:attrNameLst>
                                      </p:cBhvr>
                                      <p:tavLst>
                                        <p:tav tm="0">
                                          <p:val>
                                            <p:strVal val="#ppt_x"/>
                                          </p:val>
                                        </p:tav>
                                        <p:tav tm="100000">
                                          <p:val>
                                            <p:strVal val="#ppt_x"/>
                                          </p:val>
                                        </p:tav>
                                      </p:tavLst>
                                    </p:anim>
                                    <p:anim calcmode="lin" valueType="num">
                                      <p:cBhvr additive="base">
                                        <p:cTn id="8" dur="500" fill="hold"/>
                                        <p:tgtEl>
                                          <p:spTgt spid="25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59">
                                            <p:txEl>
                                              <p:pRg st="0" end="0"/>
                                            </p:txEl>
                                          </p:spTgt>
                                        </p:tgtEl>
                                        <p:attrNameLst>
                                          <p:attrName>style.visibility</p:attrName>
                                        </p:attrNameLst>
                                      </p:cBhvr>
                                      <p:to>
                                        <p:strVal val="visible"/>
                                      </p:to>
                                    </p:set>
                                    <p:anim calcmode="lin" valueType="num">
                                      <p:cBhvr additive="base">
                                        <p:cTn id="13" dur="500" fill="hold"/>
                                        <p:tgtEl>
                                          <p:spTgt spid="25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59">
                                            <p:txEl>
                                              <p:pRg st="1" end="1"/>
                                            </p:txEl>
                                          </p:spTgt>
                                        </p:tgtEl>
                                        <p:attrNameLst>
                                          <p:attrName>style.visibility</p:attrName>
                                        </p:attrNameLst>
                                      </p:cBhvr>
                                      <p:to>
                                        <p:strVal val="visible"/>
                                      </p:to>
                                    </p:set>
                                    <p:animEffect transition="in" filter="fade">
                                      <p:cBhvr>
                                        <p:cTn id="19" dur="1000"/>
                                        <p:tgtEl>
                                          <p:spTgt spid="2559">
                                            <p:txEl>
                                              <p:pRg st="1" end="1"/>
                                            </p:txEl>
                                          </p:spTgt>
                                        </p:tgtEl>
                                      </p:cBhvr>
                                    </p:animEffect>
                                    <p:anim calcmode="lin" valueType="num">
                                      <p:cBhvr>
                                        <p:cTn id="20" dur="1000" fill="hold"/>
                                        <p:tgtEl>
                                          <p:spTgt spid="25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5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21" y="544771"/>
            <a:ext cx="11360700" cy="1122300"/>
          </a:xfrm>
        </p:spPr>
        <p:txBody>
          <a:bodyPr>
            <a:normAutofit fontScale="90000"/>
          </a:bodyPr>
          <a:lstStyle/>
          <a:p>
            <a:r>
              <a:rPr lang="en-US" dirty="0"/>
              <a:t>2.S_ SA__</a:t>
            </a:r>
            <a:br>
              <a:rPr lang="en-US" dirty="0"/>
            </a:br>
            <a:br>
              <a:rPr lang="en-US" dirty="0"/>
            </a:br>
            <a:endParaRPr lang="en-US" dirty="0"/>
          </a:p>
        </p:txBody>
      </p:sp>
      <p:sp>
        <p:nvSpPr>
          <p:cNvPr id="3" name="Text Placeholder 2"/>
          <p:cNvSpPr>
            <a:spLocks noGrp="1"/>
          </p:cNvSpPr>
          <p:nvPr>
            <p:ph type="body" idx="1"/>
          </p:nvPr>
        </p:nvSpPr>
        <p:spPr>
          <a:xfrm>
            <a:off x="148021" y="810421"/>
            <a:ext cx="11360700" cy="1713300"/>
          </a:xfrm>
        </p:spPr>
        <p:txBody>
          <a:bodyPr>
            <a:normAutofit fontScale="92500" lnSpcReduction="20000"/>
          </a:bodyPr>
          <a:lstStyle/>
          <a:p>
            <a:r>
              <a:rPr lang="en-US" dirty="0"/>
              <a:t>ĐÁP ÁN:SO SÁNH</a:t>
            </a:r>
          </a:p>
          <a:p>
            <a:r>
              <a:rPr lang="en-US" dirty="0"/>
              <a:t>TÁC DỤNG:</a:t>
            </a:r>
            <a:r>
              <a:rPr lang="vi-VN" dirty="0"/>
              <a:t>So sánh được sử dụng nhằm làm nổi bật lên các khía cạnh nào đó của sự vật hay sự việc cụ thể trong từng hoàn cảnh khác nhau. Bên cạnh đó, so sánh còn có thể giúp hình ảnh, hiện tượng hay sự vật đó trở nên sinh động hơn. Việc so sánh thường lấy sự cụ thể để so sánh với cái không cụ thể hoặc trừu tượng</a:t>
            </a:r>
            <a:endParaRPr lang="en-US" dirty="0"/>
          </a:p>
        </p:txBody>
      </p:sp>
    </p:spTree>
    <p:extLst>
      <p:ext uri="{BB962C8B-B14F-4D97-AF65-F5344CB8AC3E}">
        <p14:creationId xmlns:p14="http://schemas.microsoft.com/office/powerpoint/2010/main" val="13203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50" y="187930"/>
            <a:ext cx="11360700" cy="1122300"/>
          </a:xfrm>
        </p:spPr>
        <p:txBody>
          <a:bodyPr>
            <a:normAutofit/>
          </a:bodyPr>
          <a:lstStyle/>
          <a:p>
            <a:r>
              <a:rPr lang="en-US" dirty="0"/>
              <a:t>3.ẨN D_</a:t>
            </a:r>
          </a:p>
        </p:txBody>
      </p:sp>
      <p:sp>
        <p:nvSpPr>
          <p:cNvPr id="3" name="Text Placeholder 2"/>
          <p:cNvSpPr>
            <a:spLocks noGrp="1"/>
          </p:cNvSpPr>
          <p:nvPr>
            <p:ph type="body" idx="1"/>
          </p:nvPr>
        </p:nvSpPr>
        <p:spPr>
          <a:xfrm>
            <a:off x="326440" y="1310230"/>
            <a:ext cx="11360700" cy="1713300"/>
          </a:xfrm>
        </p:spPr>
        <p:txBody>
          <a:bodyPr>
            <a:normAutofit fontScale="92500"/>
          </a:bodyPr>
          <a:lstStyle/>
          <a:p>
            <a:r>
              <a:rPr lang="en-US" dirty="0"/>
              <a:t>ĐÁP ÁN:ẨN DỤ</a:t>
            </a:r>
          </a:p>
          <a:p>
            <a:r>
              <a:rPr lang="vi-VN" dirty="0"/>
              <a:t>Ẩn dụ là biện pháp tu từ dùng tên gọi của sự vật/hiện tượng này bằng tên của sự vật/hiện tượng khác có nét tương đồng giữa 2 đối tượng về mặt nào đó (như tính chất, trạng thái, màu sắc, …) nhằm tăng sức gợi hình và gợi cảm cho sự diễn đạt.</a:t>
            </a:r>
            <a:endParaRPr lang="en-US" dirty="0"/>
          </a:p>
        </p:txBody>
      </p:sp>
    </p:spTree>
    <p:extLst>
      <p:ext uri="{BB962C8B-B14F-4D97-AF65-F5344CB8AC3E}">
        <p14:creationId xmlns:p14="http://schemas.microsoft.com/office/powerpoint/2010/main" val="5047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CẬP NHẬT THÊM VÀO NGÀY :.../…./20..</a:t>
            </a:r>
          </a:p>
        </p:txBody>
      </p:sp>
      <p:sp>
        <p:nvSpPr>
          <p:cNvPr id="3" name="Text Placeholder 2"/>
          <p:cNvSpPr>
            <a:spLocks noGrp="1"/>
          </p:cNvSpPr>
          <p:nvPr>
            <p:ph type="body" idx="1"/>
          </p:nvPr>
        </p:nvSpPr>
        <p:spPr/>
        <p:txBody>
          <a:bodyPr/>
          <a:lstStyle/>
          <a:p>
            <a:endParaRPr lang="en-US"/>
          </a:p>
        </p:txBody>
      </p:sp>
      <p:sp>
        <p:nvSpPr>
          <p:cNvPr id="4" name="Picture Placeholder 3"/>
          <p:cNvSpPr>
            <a:spLocks noGrp="1"/>
          </p:cNvSpPr>
          <p:nvPr>
            <p:ph type="pic" idx="2"/>
          </p:nvPr>
        </p:nvSpPr>
        <p:spPr>
          <a:xfrm>
            <a:off x="800038" y="1780200"/>
            <a:ext cx="3639600" cy="3639600"/>
          </a:xfrm>
        </p:spPr>
      </p:sp>
    </p:spTree>
    <p:extLst>
      <p:ext uri="{BB962C8B-B14F-4D97-AF65-F5344CB8AC3E}">
        <p14:creationId xmlns:p14="http://schemas.microsoft.com/office/powerpoint/2010/main" val="295083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26"/>
          <p:cNvSpPr txBox="1">
            <a:spLocks noGrp="1"/>
          </p:cNvSpPr>
          <p:nvPr>
            <p:ph type="title"/>
          </p:nvPr>
        </p:nvSpPr>
        <p:spPr>
          <a:xfrm>
            <a:off x="1374246" y="756290"/>
            <a:ext cx="7570800"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dirty="0" err="1"/>
              <a:t>Ôn</a:t>
            </a:r>
            <a:r>
              <a:rPr lang="en-US" dirty="0"/>
              <a:t> </a:t>
            </a:r>
            <a:r>
              <a:rPr lang="en-US" dirty="0" err="1"/>
              <a:t>tập</a:t>
            </a:r>
            <a:r>
              <a:rPr lang="en-US" dirty="0"/>
              <a:t> </a:t>
            </a:r>
            <a:r>
              <a:rPr lang="en-US" dirty="0" err="1"/>
              <a:t>cuối</a:t>
            </a:r>
            <a:r>
              <a:rPr lang="en-US" dirty="0"/>
              <a:t> </a:t>
            </a:r>
            <a:r>
              <a:rPr lang="en-US" dirty="0" err="1"/>
              <a:t>kì</a:t>
            </a:r>
            <a:r>
              <a:rPr lang="en-US" dirty="0"/>
              <a:t> 1 </a:t>
            </a:r>
            <a:endParaRPr dirty="0"/>
          </a:p>
        </p:txBody>
      </p:sp>
      <p:sp>
        <p:nvSpPr>
          <p:cNvPr id="2613" name="Google Shape;2613;p26"/>
          <p:cNvSpPr txBox="1">
            <a:spLocks noGrp="1"/>
          </p:cNvSpPr>
          <p:nvPr>
            <p:ph type="body" idx="1"/>
          </p:nvPr>
        </p:nvSpPr>
        <p:spPr>
          <a:xfrm>
            <a:off x="1420808" y="1580125"/>
            <a:ext cx="7570800" cy="29511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2000"/>
              <a:buNone/>
            </a:pPr>
            <a:r>
              <a:rPr lang="en-US" dirty="0" err="1"/>
              <a:t>Bài</a:t>
            </a:r>
            <a:r>
              <a:rPr lang="en-US" dirty="0"/>
              <a:t> 1:</a:t>
            </a:r>
            <a:endParaRPr dirty="0"/>
          </a:p>
        </p:txBody>
      </p:sp>
      <p:grpSp>
        <p:nvGrpSpPr>
          <p:cNvPr id="2614" name="Google Shape;2614;p26"/>
          <p:cNvGrpSpPr/>
          <p:nvPr/>
        </p:nvGrpSpPr>
        <p:grpSpPr>
          <a:xfrm>
            <a:off x="9722102" y="4698510"/>
            <a:ext cx="2402191" cy="2109334"/>
            <a:chOff x="1699672" y="3041583"/>
            <a:chExt cx="2314919" cy="2032701"/>
          </a:xfrm>
        </p:grpSpPr>
        <p:sp>
          <p:nvSpPr>
            <p:cNvPr id="2615" name="Google Shape;2615;p26"/>
            <p:cNvSpPr/>
            <p:nvPr/>
          </p:nvSpPr>
          <p:spPr>
            <a:xfrm>
              <a:off x="1840282" y="3155038"/>
              <a:ext cx="2094012" cy="1853305"/>
            </a:xfrm>
            <a:custGeom>
              <a:avLst/>
              <a:gdLst/>
              <a:ahLst/>
              <a:cxnLst/>
              <a:rect l="l" t="t" r="r" b="b"/>
              <a:pathLst>
                <a:path w="1335893" h="1182332" extrusionOk="0">
                  <a:moveTo>
                    <a:pt x="664813" y="0"/>
                  </a:moveTo>
                  <a:lnTo>
                    <a:pt x="406235" y="195858"/>
                  </a:lnTo>
                  <a:lnTo>
                    <a:pt x="397158" y="460442"/>
                  </a:lnTo>
                  <a:lnTo>
                    <a:pt x="0" y="677668"/>
                  </a:lnTo>
                  <a:cubicBezTo>
                    <a:pt x="0" y="677668"/>
                    <a:pt x="10031" y="807346"/>
                    <a:pt x="19741" y="932828"/>
                  </a:cubicBezTo>
                  <a:cubicBezTo>
                    <a:pt x="26092" y="1014912"/>
                    <a:pt x="27094" y="1098920"/>
                    <a:pt x="41382" y="1141565"/>
                  </a:cubicBezTo>
                  <a:cubicBezTo>
                    <a:pt x="48936" y="1164111"/>
                    <a:pt x="79946" y="1174725"/>
                    <a:pt x="79946" y="1174725"/>
                  </a:cubicBezTo>
                  <a:lnTo>
                    <a:pt x="267012" y="1179030"/>
                  </a:lnTo>
                  <a:lnTo>
                    <a:pt x="383355" y="1174980"/>
                  </a:lnTo>
                  <a:lnTo>
                    <a:pt x="521935" y="1181478"/>
                  </a:lnTo>
                  <a:cubicBezTo>
                    <a:pt x="521935" y="1181478"/>
                    <a:pt x="655590" y="1175739"/>
                    <a:pt x="763912" y="1178739"/>
                  </a:cubicBezTo>
                  <a:cubicBezTo>
                    <a:pt x="872233" y="1181745"/>
                    <a:pt x="848983" y="1183093"/>
                    <a:pt x="959867" y="1181271"/>
                  </a:cubicBezTo>
                  <a:cubicBezTo>
                    <a:pt x="1004297" y="1180543"/>
                    <a:pt x="1068499" y="1174744"/>
                    <a:pt x="1127338" y="1179747"/>
                  </a:cubicBezTo>
                  <a:cubicBezTo>
                    <a:pt x="1215342" y="1187228"/>
                    <a:pt x="1335894" y="1176092"/>
                    <a:pt x="1335894" y="1176092"/>
                  </a:cubicBezTo>
                  <a:lnTo>
                    <a:pt x="1309091" y="648054"/>
                  </a:lnTo>
                  <a:lnTo>
                    <a:pt x="934983" y="438788"/>
                  </a:lnTo>
                  <a:lnTo>
                    <a:pt x="928280" y="212199"/>
                  </a:lnTo>
                  <a:lnTo>
                    <a:pt x="664813" y="0"/>
                  </a:lnTo>
                  <a:close/>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26"/>
            <p:cNvSpPr/>
            <p:nvPr/>
          </p:nvSpPr>
          <p:spPr>
            <a:xfrm>
              <a:off x="1907127" y="3583653"/>
              <a:ext cx="2051961" cy="1382330"/>
            </a:xfrm>
            <a:custGeom>
              <a:avLst/>
              <a:gdLst/>
              <a:ahLst/>
              <a:cxnLst/>
              <a:rect l="l" t="t" r="r" b="b"/>
              <a:pathLst>
                <a:path w="1309066" h="881869" extrusionOk="0">
                  <a:moveTo>
                    <a:pt x="38783" y="878579"/>
                  </a:moveTo>
                  <a:lnTo>
                    <a:pt x="0" y="376767"/>
                  </a:lnTo>
                  <a:lnTo>
                    <a:pt x="688471" y="0"/>
                  </a:lnTo>
                  <a:lnTo>
                    <a:pt x="1309066" y="347153"/>
                  </a:lnTo>
                  <a:lnTo>
                    <a:pt x="1292908" y="881870"/>
                  </a:lnTo>
                  <a:lnTo>
                    <a:pt x="38783" y="878579"/>
                  </a:lnTo>
                  <a:close/>
                </a:path>
              </a:pathLst>
            </a:custGeom>
            <a:solidFill>
              <a:srgbClr val="C37E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17" name="Google Shape;2617;p26"/>
            <p:cNvPicPr preferRelativeResize="0"/>
            <p:nvPr/>
          </p:nvPicPr>
          <p:blipFill rotWithShape="1">
            <a:blip r:embed="rId3">
              <a:alphaModFix amt="70000"/>
            </a:blip>
            <a:srcRect l="15637" t="2505" r="7366" b="6385"/>
            <a:stretch/>
          </p:blipFill>
          <p:spPr>
            <a:xfrm rot="-111687">
              <a:off x="1838605" y="3156903"/>
              <a:ext cx="2123213" cy="1883394"/>
            </a:xfrm>
            <a:custGeom>
              <a:avLst/>
              <a:gdLst/>
              <a:ahLst/>
              <a:cxnLst/>
              <a:rect l="l" t="t" r="r" b="b"/>
              <a:pathLst>
                <a:path w="2122093" h="1882400" extrusionOk="0">
                  <a:moveTo>
                    <a:pt x="1077416" y="0"/>
                  </a:moveTo>
                  <a:lnTo>
                    <a:pt x="1479467" y="346342"/>
                  </a:lnTo>
                  <a:lnTo>
                    <a:pt x="1478514" y="619770"/>
                  </a:lnTo>
                  <a:lnTo>
                    <a:pt x="2122093" y="1008256"/>
                  </a:lnTo>
                  <a:lnTo>
                    <a:pt x="2069032" y="1845732"/>
                  </a:lnTo>
                  <a:lnTo>
                    <a:pt x="2067946" y="1845693"/>
                  </a:lnTo>
                  <a:lnTo>
                    <a:pt x="2068528" y="1878642"/>
                  </a:lnTo>
                  <a:cubicBezTo>
                    <a:pt x="2068528" y="1878642"/>
                    <a:pt x="1878953" y="1889849"/>
                    <a:pt x="1741370" y="1873557"/>
                  </a:cubicBezTo>
                  <a:cubicBezTo>
                    <a:pt x="1649384" y="1862662"/>
                    <a:pt x="1548429" y="1868425"/>
                    <a:pt x="1478735" y="1867262"/>
                  </a:cubicBezTo>
                  <a:cubicBezTo>
                    <a:pt x="1304800" y="1864368"/>
                    <a:pt x="1341321" y="1863460"/>
                    <a:pt x="1171654" y="1853130"/>
                  </a:cubicBezTo>
                  <a:cubicBezTo>
                    <a:pt x="1001985" y="1842810"/>
                    <a:pt x="792148" y="1844877"/>
                    <a:pt x="792148" y="1844877"/>
                  </a:cubicBezTo>
                  <a:lnTo>
                    <a:pt x="575223" y="1827503"/>
                  </a:lnTo>
                  <a:lnTo>
                    <a:pt x="392614" y="1827819"/>
                  </a:lnTo>
                  <a:lnTo>
                    <a:pt x="99561" y="1811369"/>
                  </a:lnTo>
                  <a:cubicBezTo>
                    <a:pt x="99561" y="1811369"/>
                    <a:pt x="51494" y="1793120"/>
                    <a:pt x="40821" y="1757382"/>
                  </a:cubicBezTo>
                  <a:cubicBezTo>
                    <a:pt x="20633" y="1689783"/>
                    <a:pt x="23418" y="1558026"/>
                    <a:pt x="17717" y="1429007"/>
                  </a:cubicBezTo>
                  <a:cubicBezTo>
                    <a:pt x="9002" y="1231777"/>
                    <a:pt x="0" y="1027952"/>
                    <a:pt x="0" y="1027952"/>
                  </a:cubicBezTo>
                  <a:lnTo>
                    <a:pt x="68532" y="993361"/>
                  </a:lnTo>
                  <a:lnTo>
                    <a:pt x="68243" y="986799"/>
                  </a:lnTo>
                  <a:lnTo>
                    <a:pt x="634397" y="700873"/>
                  </a:lnTo>
                  <a:lnTo>
                    <a:pt x="661868" y="293651"/>
                  </a:lnTo>
                  <a:close/>
                </a:path>
              </a:pathLst>
            </a:custGeom>
            <a:noFill/>
            <a:ln>
              <a:noFill/>
            </a:ln>
          </p:spPr>
        </p:pic>
        <p:sp>
          <p:nvSpPr>
            <p:cNvPr id="2618" name="Google Shape;2618;p26"/>
            <p:cNvSpPr/>
            <p:nvPr/>
          </p:nvSpPr>
          <p:spPr>
            <a:xfrm>
              <a:off x="2427646" y="3143533"/>
              <a:ext cx="917044" cy="1856857"/>
            </a:xfrm>
            <a:custGeom>
              <a:avLst/>
              <a:gdLst/>
              <a:ahLst/>
              <a:cxnLst/>
              <a:rect l="l" t="t" r="r" b="b"/>
              <a:pathLst>
                <a:path w="585036" h="1184598" extrusionOk="0">
                  <a:moveTo>
                    <a:pt x="27950" y="369742"/>
                  </a:moveTo>
                  <a:lnTo>
                    <a:pt x="33937" y="195785"/>
                  </a:lnTo>
                  <a:lnTo>
                    <a:pt x="292522" y="0"/>
                  </a:lnTo>
                  <a:lnTo>
                    <a:pt x="555951" y="212241"/>
                  </a:lnTo>
                  <a:lnTo>
                    <a:pt x="585037" y="1184599"/>
                  </a:lnTo>
                  <a:lnTo>
                    <a:pt x="0" y="1181308"/>
                  </a:lnTo>
                  <a:lnTo>
                    <a:pt x="27950" y="369742"/>
                  </a:lnTo>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19" name="Google Shape;2619;p26"/>
            <p:cNvPicPr preferRelativeResize="0"/>
            <p:nvPr/>
          </p:nvPicPr>
          <p:blipFill rotWithShape="1">
            <a:blip r:embed="rId3">
              <a:alphaModFix amt="70000"/>
            </a:blip>
            <a:srcRect l="41795" t="6396" r="24756" b="2981"/>
            <a:stretch/>
          </p:blipFill>
          <p:spPr>
            <a:xfrm rot="-111687">
              <a:off x="2401808" y="3144479"/>
              <a:ext cx="922344" cy="1873337"/>
            </a:xfrm>
            <a:custGeom>
              <a:avLst/>
              <a:gdLst/>
              <a:ahLst/>
              <a:cxnLst/>
              <a:rect l="l" t="t" r="r" b="b"/>
              <a:pathLst>
                <a:path w="921857" h="1872348" extrusionOk="0">
                  <a:moveTo>
                    <a:pt x="519867" y="0"/>
                  </a:moveTo>
                  <a:lnTo>
                    <a:pt x="921857" y="346406"/>
                  </a:lnTo>
                  <a:lnTo>
                    <a:pt x="917033" y="1872348"/>
                  </a:lnTo>
                  <a:lnTo>
                    <a:pt x="0" y="1836850"/>
                  </a:lnTo>
                  <a:lnTo>
                    <a:pt x="85905" y="565950"/>
                  </a:lnTo>
                  <a:lnTo>
                    <a:pt x="104312" y="293536"/>
                  </a:lnTo>
                  <a:close/>
                </a:path>
              </a:pathLst>
            </a:custGeom>
            <a:noFill/>
            <a:ln>
              <a:noFill/>
            </a:ln>
          </p:spPr>
        </p:pic>
        <p:grpSp>
          <p:nvGrpSpPr>
            <p:cNvPr id="2620" name="Google Shape;2620;p26"/>
            <p:cNvGrpSpPr/>
            <p:nvPr/>
          </p:nvGrpSpPr>
          <p:grpSpPr>
            <a:xfrm>
              <a:off x="2050639" y="3334978"/>
              <a:ext cx="1707864" cy="1646363"/>
              <a:chOff x="4145340" y="4633419"/>
              <a:chExt cx="1707864" cy="1646363"/>
            </a:xfrm>
          </p:grpSpPr>
          <p:sp>
            <p:nvSpPr>
              <p:cNvPr id="2621" name="Google Shape;2621;p26"/>
              <p:cNvSpPr/>
              <p:nvPr/>
            </p:nvSpPr>
            <p:spPr>
              <a:xfrm>
                <a:off x="4953181" y="5973278"/>
                <a:ext cx="28745" cy="28734"/>
              </a:xfrm>
              <a:custGeom>
                <a:avLst/>
                <a:gdLst/>
                <a:ahLst/>
                <a:cxnLst/>
                <a:rect l="l" t="t" r="r" b="b"/>
                <a:pathLst>
                  <a:path w="18338" h="18331" extrusionOk="0">
                    <a:moveTo>
                      <a:pt x="0" y="9163"/>
                    </a:moveTo>
                    <a:cubicBezTo>
                      <a:pt x="0" y="4105"/>
                      <a:pt x="4105" y="0"/>
                      <a:pt x="9169" y="0"/>
                    </a:cubicBezTo>
                    <a:cubicBezTo>
                      <a:pt x="14233" y="0"/>
                      <a:pt x="18338" y="4105"/>
                      <a:pt x="18338" y="9163"/>
                    </a:cubicBezTo>
                    <a:cubicBezTo>
                      <a:pt x="18338" y="14227"/>
                      <a:pt x="14233" y="18332"/>
                      <a:pt x="9169" y="18332"/>
                    </a:cubicBezTo>
                    <a:cubicBezTo>
                      <a:pt x="4105" y="18332"/>
                      <a:pt x="0" y="14227"/>
                      <a:pt x="0" y="9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26"/>
              <p:cNvSpPr/>
              <p:nvPr/>
            </p:nvSpPr>
            <p:spPr>
              <a:xfrm>
                <a:off x="5037076" y="5975669"/>
                <a:ext cx="28735" cy="28745"/>
              </a:xfrm>
              <a:custGeom>
                <a:avLst/>
                <a:gdLst/>
                <a:ahLst/>
                <a:cxnLst/>
                <a:rect l="l" t="t" r="r" b="b"/>
                <a:pathLst>
                  <a:path w="18332" h="18338" extrusionOk="0">
                    <a:moveTo>
                      <a:pt x="0" y="9169"/>
                    </a:moveTo>
                    <a:cubicBezTo>
                      <a:pt x="0" y="4105"/>
                      <a:pt x="4099" y="0"/>
                      <a:pt x="9163" y="0"/>
                    </a:cubicBezTo>
                    <a:cubicBezTo>
                      <a:pt x="14227" y="0"/>
                      <a:pt x="18332" y="4105"/>
                      <a:pt x="18332" y="9169"/>
                    </a:cubicBezTo>
                    <a:cubicBezTo>
                      <a:pt x="18332" y="14233"/>
                      <a:pt x="14227" y="18338"/>
                      <a:pt x="9163" y="18338"/>
                    </a:cubicBezTo>
                    <a:cubicBezTo>
                      <a:pt x="4099" y="18338"/>
                      <a:pt x="0" y="14233"/>
                      <a:pt x="0" y="916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3" name="Google Shape;2623;p26"/>
              <p:cNvGrpSpPr/>
              <p:nvPr/>
            </p:nvGrpSpPr>
            <p:grpSpPr>
              <a:xfrm>
                <a:off x="4716229" y="4633419"/>
                <a:ext cx="527762" cy="514054"/>
                <a:chOff x="3002884" y="2909221"/>
                <a:chExt cx="336454" cy="327715"/>
              </a:xfrm>
            </p:grpSpPr>
            <p:sp>
              <p:nvSpPr>
                <p:cNvPr id="2624" name="Google Shape;2624;p26"/>
                <p:cNvSpPr/>
                <p:nvPr/>
              </p:nvSpPr>
              <p:spPr>
                <a:xfrm>
                  <a:off x="3188262" y="3214961"/>
                  <a:ext cx="16856" cy="16856"/>
                </a:xfrm>
                <a:custGeom>
                  <a:avLst/>
                  <a:gdLst/>
                  <a:ahLst/>
                  <a:cxnLst/>
                  <a:rect l="l" t="t" r="r" b="b"/>
                  <a:pathLst>
                    <a:path w="16856" h="16856" extrusionOk="0">
                      <a:moveTo>
                        <a:pt x="0" y="8428"/>
                      </a:moveTo>
                      <a:cubicBezTo>
                        <a:pt x="0" y="3777"/>
                        <a:pt x="3771" y="0"/>
                        <a:pt x="8428" y="0"/>
                      </a:cubicBezTo>
                      <a:cubicBezTo>
                        <a:pt x="13086" y="0"/>
                        <a:pt x="16856" y="3777"/>
                        <a:pt x="16856" y="8428"/>
                      </a:cubicBezTo>
                      <a:cubicBezTo>
                        <a:pt x="16856" y="13086"/>
                        <a:pt x="13086"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26"/>
                <p:cNvSpPr/>
                <p:nvPr/>
              </p:nvSpPr>
              <p:spPr>
                <a:xfrm>
                  <a:off x="3243883" y="3203837"/>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26"/>
                <p:cNvSpPr/>
                <p:nvPr/>
              </p:nvSpPr>
              <p:spPr>
                <a:xfrm>
                  <a:off x="3285466" y="3170100"/>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26"/>
                <p:cNvSpPr/>
                <p:nvPr/>
              </p:nvSpPr>
              <p:spPr>
                <a:xfrm>
                  <a:off x="3309779" y="31251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26"/>
                <p:cNvSpPr/>
                <p:nvPr/>
              </p:nvSpPr>
              <p:spPr>
                <a:xfrm>
                  <a:off x="3322482" y="306568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26"/>
                <p:cNvSpPr/>
                <p:nvPr/>
              </p:nvSpPr>
              <p:spPr>
                <a:xfrm>
                  <a:off x="3317655" y="3020257"/>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26"/>
                <p:cNvSpPr/>
                <p:nvPr/>
              </p:nvSpPr>
              <p:spPr>
                <a:xfrm>
                  <a:off x="3281027" y="2960628"/>
                  <a:ext cx="16856" cy="16856"/>
                </a:xfrm>
                <a:custGeom>
                  <a:avLst/>
                  <a:gdLst/>
                  <a:ahLst/>
                  <a:cxnLst/>
                  <a:rect l="l" t="t" r="r" b="b"/>
                  <a:pathLst>
                    <a:path w="16856" h="16856" extrusionOk="0">
                      <a:moveTo>
                        <a:pt x="0" y="8428"/>
                      </a:moveTo>
                      <a:cubicBezTo>
                        <a:pt x="0" y="3777"/>
                        <a:pt x="3771" y="0"/>
                        <a:pt x="8428" y="0"/>
                      </a:cubicBezTo>
                      <a:cubicBezTo>
                        <a:pt x="13080" y="0"/>
                        <a:pt x="16856" y="3777"/>
                        <a:pt x="16856" y="8428"/>
                      </a:cubicBezTo>
                      <a:cubicBezTo>
                        <a:pt x="16856" y="13086"/>
                        <a:pt x="13080"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26"/>
                <p:cNvSpPr/>
                <p:nvPr/>
              </p:nvSpPr>
              <p:spPr>
                <a:xfrm>
                  <a:off x="3237338" y="2926636"/>
                  <a:ext cx="16856" cy="16856"/>
                </a:xfrm>
                <a:custGeom>
                  <a:avLst/>
                  <a:gdLst/>
                  <a:ahLst/>
                  <a:cxnLst/>
                  <a:rect l="l" t="t" r="r" b="b"/>
                  <a:pathLst>
                    <a:path w="16856" h="16856" extrusionOk="0">
                      <a:moveTo>
                        <a:pt x="0" y="8428"/>
                      </a:moveTo>
                      <a:cubicBezTo>
                        <a:pt x="0" y="3777"/>
                        <a:pt x="3771" y="0"/>
                        <a:pt x="8428" y="0"/>
                      </a:cubicBezTo>
                      <a:cubicBezTo>
                        <a:pt x="13085" y="0"/>
                        <a:pt x="16856" y="3777"/>
                        <a:pt x="16856" y="8428"/>
                      </a:cubicBezTo>
                      <a:cubicBezTo>
                        <a:pt x="16856" y="13086"/>
                        <a:pt x="13085"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26"/>
                <p:cNvSpPr/>
                <p:nvPr/>
              </p:nvSpPr>
              <p:spPr>
                <a:xfrm>
                  <a:off x="3187236" y="2911862"/>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26"/>
                <p:cNvSpPr/>
                <p:nvPr/>
              </p:nvSpPr>
              <p:spPr>
                <a:xfrm>
                  <a:off x="3140796" y="2909221"/>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26"/>
                <p:cNvSpPr/>
                <p:nvPr/>
              </p:nvSpPr>
              <p:spPr>
                <a:xfrm>
                  <a:off x="3096184" y="29217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26"/>
                <p:cNvSpPr/>
                <p:nvPr/>
              </p:nvSpPr>
              <p:spPr>
                <a:xfrm>
                  <a:off x="3052033" y="2954835"/>
                  <a:ext cx="16856" cy="16856"/>
                </a:xfrm>
                <a:custGeom>
                  <a:avLst/>
                  <a:gdLst/>
                  <a:ahLst/>
                  <a:cxnLst/>
                  <a:rect l="l" t="t" r="r" b="b"/>
                  <a:pathLst>
                    <a:path w="16856" h="16856" extrusionOk="0">
                      <a:moveTo>
                        <a:pt x="0" y="8428"/>
                      </a:moveTo>
                      <a:cubicBezTo>
                        <a:pt x="0" y="3771"/>
                        <a:pt x="3777" y="0"/>
                        <a:pt x="8428" y="0"/>
                      </a:cubicBezTo>
                      <a:cubicBezTo>
                        <a:pt x="13086" y="0"/>
                        <a:pt x="16856" y="3771"/>
                        <a:pt x="16856" y="8428"/>
                      </a:cubicBezTo>
                      <a:cubicBezTo>
                        <a:pt x="16856" y="13079"/>
                        <a:pt x="13086" y="16856"/>
                        <a:pt x="8428" y="16856"/>
                      </a:cubicBezTo>
                      <a:cubicBezTo>
                        <a:pt x="3777"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26"/>
                <p:cNvSpPr/>
                <p:nvPr/>
              </p:nvSpPr>
              <p:spPr>
                <a:xfrm>
                  <a:off x="3027950" y="2988111"/>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26"/>
                <p:cNvSpPr/>
                <p:nvPr/>
              </p:nvSpPr>
              <p:spPr>
                <a:xfrm>
                  <a:off x="3008022" y="3023348"/>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26"/>
                <p:cNvSpPr/>
                <p:nvPr/>
              </p:nvSpPr>
              <p:spPr>
                <a:xfrm>
                  <a:off x="3002884" y="3066205"/>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26"/>
                <p:cNvSpPr/>
                <p:nvPr/>
              </p:nvSpPr>
              <p:spPr>
                <a:xfrm>
                  <a:off x="3018660" y="311741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26"/>
                <p:cNvSpPr/>
                <p:nvPr/>
              </p:nvSpPr>
              <p:spPr>
                <a:xfrm>
                  <a:off x="3042062" y="316295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26"/>
                <p:cNvSpPr/>
                <p:nvPr/>
              </p:nvSpPr>
              <p:spPr>
                <a:xfrm>
                  <a:off x="3086936" y="320304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26"/>
                <p:cNvSpPr/>
                <p:nvPr/>
              </p:nvSpPr>
              <p:spPr>
                <a:xfrm>
                  <a:off x="3143711" y="3220080"/>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3" name="Google Shape;2643;p26"/>
              <p:cNvSpPr/>
              <p:nvPr/>
            </p:nvSpPr>
            <p:spPr>
              <a:xfrm>
                <a:off x="4145340" y="5594825"/>
                <a:ext cx="330253" cy="678842"/>
              </a:xfrm>
              <a:custGeom>
                <a:avLst/>
                <a:gdLst/>
                <a:ahLst/>
                <a:cxnLst/>
                <a:rect l="l" t="t" r="r" b="b"/>
                <a:pathLst>
                  <a:path w="210688" h="433073" extrusionOk="0">
                    <a:moveTo>
                      <a:pt x="101974" y="16"/>
                    </a:moveTo>
                    <a:cubicBezTo>
                      <a:pt x="50354" y="878"/>
                      <a:pt x="21214" y="32350"/>
                      <a:pt x="8517" y="92356"/>
                    </a:cubicBezTo>
                    <a:cubicBezTo>
                      <a:pt x="-980" y="137223"/>
                      <a:pt x="-1587" y="180688"/>
                      <a:pt x="2093" y="294633"/>
                    </a:cubicBezTo>
                    <a:cubicBezTo>
                      <a:pt x="2427" y="305028"/>
                      <a:pt x="2408" y="308775"/>
                      <a:pt x="2651" y="316426"/>
                    </a:cubicBezTo>
                    <a:cubicBezTo>
                      <a:pt x="2645" y="316474"/>
                      <a:pt x="2645" y="316523"/>
                      <a:pt x="2651" y="316565"/>
                    </a:cubicBezTo>
                    <a:cubicBezTo>
                      <a:pt x="2651" y="316614"/>
                      <a:pt x="2645" y="316663"/>
                      <a:pt x="2651" y="316705"/>
                    </a:cubicBezTo>
                    <a:cubicBezTo>
                      <a:pt x="3113" y="332074"/>
                      <a:pt x="3696" y="348226"/>
                      <a:pt x="3908" y="360571"/>
                    </a:cubicBezTo>
                    <a:cubicBezTo>
                      <a:pt x="4333" y="385339"/>
                      <a:pt x="4194" y="407144"/>
                      <a:pt x="3629" y="427626"/>
                    </a:cubicBezTo>
                    <a:cubicBezTo>
                      <a:pt x="5875" y="432593"/>
                      <a:pt x="5863" y="432659"/>
                      <a:pt x="7120" y="432793"/>
                    </a:cubicBezTo>
                    <a:cubicBezTo>
                      <a:pt x="7758" y="432987"/>
                      <a:pt x="7825" y="432896"/>
                      <a:pt x="8098" y="432933"/>
                    </a:cubicBezTo>
                    <a:cubicBezTo>
                      <a:pt x="8456" y="432981"/>
                      <a:pt x="8511" y="433066"/>
                      <a:pt x="8657" y="433073"/>
                    </a:cubicBezTo>
                    <a:cubicBezTo>
                      <a:pt x="8875" y="433084"/>
                      <a:pt x="14547" y="432987"/>
                      <a:pt x="17176" y="432933"/>
                    </a:cubicBezTo>
                    <a:cubicBezTo>
                      <a:pt x="22204" y="432829"/>
                      <a:pt x="197805" y="428184"/>
                      <a:pt x="197805" y="428184"/>
                    </a:cubicBezTo>
                    <a:cubicBezTo>
                      <a:pt x="197805" y="428184"/>
                      <a:pt x="203216" y="428773"/>
                      <a:pt x="203392" y="423156"/>
                    </a:cubicBezTo>
                    <a:cubicBezTo>
                      <a:pt x="204011" y="403385"/>
                      <a:pt x="204606" y="390294"/>
                      <a:pt x="206744" y="347023"/>
                    </a:cubicBezTo>
                    <a:cubicBezTo>
                      <a:pt x="207946" y="322741"/>
                      <a:pt x="208523" y="308665"/>
                      <a:pt x="209118" y="293376"/>
                    </a:cubicBezTo>
                    <a:cubicBezTo>
                      <a:pt x="212731" y="201752"/>
                      <a:pt x="210460" y="140897"/>
                      <a:pt x="198643" y="93054"/>
                    </a:cubicBezTo>
                    <a:cubicBezTo>
                      <a:pt x="183511" y="31804"/>
                      <a:pt x="152604" y="-828"/>
                      <a:pt x="101974" y="16"/>
                    </a:cubicBezTo>
                    <a:close/>
                    <a:moveTo>
                      <a:pt x="107281" y="10910"/>
                    </a:moveTo>
                    <a:cubicBezTo>
                      <a:pt x="149064" y="12476"/>
                      <a:pt x="174925" y="40864"/>
                      <a:pt x="188442" y="95568"/>
                    </a:cubicBezTo>
                    <a:cubicBezTo>
                      <a:pt x="193342" y="115388"/>
                      <a:pt x="196275" y="138414"/>
                      <a:pt x="198085" y="164439"/>
                    </a:cubicBezTo>
                    <a:lnTo>
                      <a:pt x="108678" y="165137"/>
                    </a:lnTo>
                    <a:lnTo>
                      <a:pt x="107281" y="10910"/>
                    </a:lnTo>
                    <a:close/>
                    <a:moveTo>
                      <a:pt x="96807" y="11056"/>
                    </a:moveTo>
                    <a:lnTo>
                      <a:pt x="98203" y="165137"/>
                    </a:lnTo>
                    <a:lnTo>
                      <a:pt x="10891" y="165836"/>
                    </a:lnTo>
                    <a:cubicBezTo>
                      <a:pt x="11802" y="137023"/>
                      <a:pt x="14237" y="115716"/>
                      <a:pt x="18712" y="94590"/>
                    </a:cubicBezTo>
                    <a:cubicBezTo>
                      <a:pt x="30019" y="41180"/>
                      <a:pt x="54204" y="13885"/>
                      <a:pt x="96807" y="11056"/>
                    </a:cubicBezTo>
                    <a:close/>
                    <a:moveTo>
                      <a:pt x="198923" y="175053"/>
                    </a:moveTo>
                    <a:cubicBezTo>
                      <a:pt x="200641" y="207867"/>
                      <a:pt x="200477" y="246262"/>
                      <a:pt x="198643" y="292957"/>
                    </a:cubicBezTo>
                    <a:cubicBezTo>
                      <a:pt x="198564" y="294960"/>
                      <a:pt x="198139" y="305696"/>
                      <a:pt x="197945" y="310001"/>
                    </a:cubicBezTo>
                    <a:lnTo>
                      <a:pt x="109935" y="310560"/>
                    </a:lnTo>
                    <a:lnTo>
                      <a:pt x="108678" y="175612"/>
                    </a:lnTo>
                    <a:lnTo>
                      <a:pt x="108817" y="175612"/>
                    </a:lnTo>
                    <a:lnTo>
                      <a:pt x="198923" y="175053"/>
                    </a:lnTo>
                    <a:close/>
                    <a:moveTo>
                      <a:pt x="98203" y="175751"/>
                    </a:moveTo>
                    <a:lnTo>
                      <a:pt x="99460" y="310700"/>
                    </a:lnTo>
                    <a:lnTo>
                      <a:pt x="12986" y="311258"/>
                    </a:lnTo>
                    <a:cubicBezTo>
                      <a:pt x="12792" y="304931"/>
                      <a:pt x="12828" y="302411"/>
                      <a:pt x="12567" y="294353"/>
                    </a:cubicBezTo>
                    <a:cubicBezTo>
                      <a:pt x="10855" y="241392"/>
                      <a:pt x="10284" y="205833"/>
                      <a:pt x="10891" y="176310"/>
                    </a:cubicBezTo>
                    <a:lnTo>
                      <a:pt x="98203" y="175751"/>
                    </a:lnTo>
                    <a:close/>
                    <a:moveTo>
                      <a:pt x="197386" y="320482"/>
                    </a:moveTo>
                    <a:cubicBezTo>
                      <a:pt x="196008" y="351335"/>
                      <a:pt x="193883" y="398783"/>
                      <a:pt x="193197" y="417849"/>
                    </a:cubicBezTo>
                    <a:cubicBezTo>
                      <a:pt x="189468" y="417947"/>
                      <a:pt x="149884" y="418942"/>
                      <a:pt x="110912" y="419944"/>
                    </a:cubicBezTo>
                    <a:lnTo>
                      <a:pt x="110074" y="321041"/>
                    </a:lnTo>
                    <a:lnTo>
                      <a:pt x="197386" y="320482"/>
                    </a:lnTo>
                    <a:close/>
                    <a:moveTo>
                      <a:pt x="99600" y="321180"/>
                    </a:moveTo>
                    <a:lnTo>
                      <a:pt x="100438" y="420224"/>
                    </a:lnTo>
                    <a:cubicBezTo>
                      <a:pt x="59335" y="421280"/>
                      <a:pt x="18287" y="422349"/>
                      <a:pt x="14103" y="422458"/>
                    </a:cubicBezTo>
                    <a:cubicBezTo>
                      <a:pt x="14553" y="403258"/>
                      <a:pt x="14777" y="383335"/>
                      <a:pt x="14383" y="360431"/>
                    </a:cubicBezTo>
                    <a:cubicBezTo>
                      <a:pt x="14195" y="349525"/>
                      <a:pt x="13636" y="334466"/>
                      <a:pt x="13265" y="321739"/>
                    </a:cubicBezTo>
                    <a:lnTo>
                      <a:pt x="99600"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26"/>
              <p:cNvSpPr/>
              <p:nvPr/>
            </p:nvSpPr>
            <p:spPr>
              <a:xfrm>
                <a:off x="5522960" y="5596140"/>
                <a:ext cx="330244" cy="678848"/>
              </a:xfrm>
              <a:custGeom>
                <a:avLst/>
                <a:gdLst/>
                <a:ahLst/>
                <a:cxnLst/>
                <a:rect l="l" t="t" r="r" b="b"/>
                <a:pathLst>
                  <a:path w="210682" h="433077" extrusionOk="0">
                    <a:moveTo>
                      <a:pt x="108714" y="16"/>
                    </a:moveTo>
                    <a:cubicBezTo>
                      <a:pt x="58085" y="-828"/>
                      <a:pt x="27177" y="31664"/>
                      <a:pt x="12045" y="92915"/>
                    </a:cubicBezTo>
                    <a:cubicBezTo>
                      <a:pt x="229" y="140757"/>
                      <a:pt x="-2042" y="201752"/>
                      <a:pt x="1571" y="293376"/>
                    </a:cubicBezTo>
                    <a:cubicBezTo>
                      <a:pt x="2172" y="308665"/>
                      <a:pt x="6690" y="403385"/>
                      <a:pt x="7297" y="423156"/>
                    </a:cubicBezTo>
                    <a:cubicBezTo>
                      <a:pt x="7473" y="428773"/>
                      <a:pt x="12883" y="428184"/>
                      <a:pt x="12883" y="428184"/>
                    </a:cubicBezTo>
                    <a:cubicBezTo>
                      <a:pt x="12883" y="428184"/>
                      <a:pt x="201491" y="433073"/>
                      <a:pt x="201752" y="433073"/>
                    </a:cubicBezTo>
                    <a:cubicBezTo>
                      <a:pt x="201886" y="433073"/>
                      <a:pt x="201813" y="433085"/>
                      <a:pt x="202032" y="433073"/>
                    </a:cubicBezTo>
                    <a:cubicBezTo>
                      <a:pt x="202184" y="433066"/>
                      <a:pt x="202244" y="432981"/>
                      <a:pt x="202590" y="432933"/>
                    </a:cubicBezTo>
                    <a:cubicBezTo>
                      <a:pt x="202864" y="432890"/>
                      <a:pt x="202931" y="432836"/>
                      <a:pt x="203568" y="432653"/>
                    </a:cubicBezTo>
                    <a:cubicBezTo>
                      <a:pt x="204825" y="432532"/>
                      <a:pt x="204801" y="432593"/>
                      <a:pt x="207060" y="427626"/>
                    </a:cubicBezTo>
                    <a:cubicBezTo>
                      <a:pt x="206489" y="407132"/>
                      <a:pt x="206367" y="385333"/>
                      <a:pt x="206780" y="360571"/>
                    </a:cubicBezTo>
                    <a:cubicBezTo>
                      <a:pt x="206993" y="348226"/>
                      <a:pt x="207576" y="332074"/>
                      <a:pt x="208037" y="316705"/>
                    </a:cubicBezTo>
                    <a:cubicBezTo>
                      <a:pt x="208043" y="316656"/>
                      <a:pt x="208031" y="316614"/>
                      <a:pt x="208037" y="316566"/>
                    </a:cubicBezTo>
                    <a:cubicBezTo>
                      <a:pt x="208037" y="316523"/>
                      <a:pt x="208043" y="316468"/>
                      <a:pt x="208037" y="316426"/>
                    </a:cubicBezTo>
                    <a:cubicBezTo>
                      <a:pt x="208274" y="308769"/>
                      <a:pt x="208274" y="305035"/>
                      <a:pt x="208596" y="294639"/>
                    </a:cubicBezTo>
                    <a:cubicBezTo>
                      <a:pt x="212276" y="180688"/>
                      <a:pt x="211644" y="137223"/>
                      <a:pt x="202171" y="92356"/>
                    </a:cubicBezTo>
                    <a:cubicBezTo>
                      <a:pt x="189475" y="32345"/>
                      <a:pt x="160328" y="873"/>
                      <a:pt x="108714" y="16"/>
                    </a:cubicBezTo>
                    <a:close/>
                    <a:moveTo>
                      <a:pt x="103407" y="10916"/>
                    </a:moveTo>
                    <a:lnTo>
                      <a:pt x="102011" y="164998"/>
                    </a:lnTo>
                    <a:lnTo>
                      <a:pt x="12604" y="164439"/>
                    </a:lnTo>
                    <a:cubicBezTo>
                      <a:pt x="14413" y="138371"/>
                      <a:pt x="17370" y="115260"/>
                      <a:pt x="22247" y="95428"/>
                    </a:cubicBezTo>
                    <a:cubicBezTo>
                      <a:pt x="35757" y="40724"/>
                      <a:pt x="61649" y="12464"/>
                      <a:pt x="103407" y="10916"/>
                    </a:cubicBezTo>
                    <a:close/>
                    <a:moveTo>
                      <a:pt x="113882" y="11056"/>
                    </a:moveTo>
                    <a:cubicBezTo>
                      <a:pt x="156478" y="13879"/>
                      <a:pt x="180670" y="41040"/>
                      <a:pt x="191976" y="94451"/>
                    </a:cubicBezTo>
                    <a:cubicBezTo>
                      <a:pt x="196445" y="115576"/>
                      <a:pt x="198874" y="136883"/>
                      <a:pt x="199797" y="165696"/>
                    </a:cubicBezTo>
                    <a:lnTo>
                      <a:pt x="112485" y="165137"/>
                    </a:lnTo>
                    <a:lnTo>
                      <a:pt x="113882" y="11056"/>
                    </a:lnTo>
                    <a:close/>
                    <a:moveTo>
                      <a:pt x="11766" y="174913"/>
                    </a:moveTo>
                    <a:lnTo>
                      <a:pt x="101871" y="175612"/>
                    </a:lnTo>
                    <a:lnTo>
                      <a:pt x="100754" y="310560"/>
                    </a:lnTo>
                    <a:lnTo>
                      <a:pt x="12744" y="310002"/>
                    </a:lnTo>
                    <a:cubicBezTo>
                      <a:pt x="12537" y="305028"/>
                      <a:pt x="12252" y="297815"/>
                      <a:pt x="12045" y="292957"/>
                    </a:cubicBezTo>
                    <a:cubicBezTo>
                      <a:pt x="10205" y="246195"/>
                      <a:pt x="10060" y="207801"/>
                      <a:pt x="11766" y="174913"/>
                    </a:cubicBezTo>
                    <a:close/>
                    <a:moveTo>
                      <a:pt x="112345" y="175612"/>
                    </a:moveTo>
                    <a:lnTo>
                      <a:pt x="199797" y="176316"/>
                    </a:lnTo>
                    <a:cubicBezTo>
                      <a:pt x="200392" y="205815"/>
                      <a:pt x="199840" y="241307"/>
                      <a:pt x="198121" y="294220"/>
                    </a:cubicBezTo>
                    <a:cubicBezTo>
                      <a:pt x="197860" y="302326"/>
                      <a:pt x="197909" y="304895"/>
                      <a:pt x="197702" y="311258"/>
                    </a:cubicBezTo>
                    <a:lnTo>
                      <a:pt x="111228" y="310700"/>
                    </a:lnTo>
                    <a:lnTo>
                      <a:pt x="112345" y="175612"/>
                    </a:lnTo>
                    <a:close/>
                    <a:moveTo>
                      <a:pt x="13302" y="320482"/>
                    </a:moveTo>
                    <a:lnTo>
                      <a:pt x="100614" y="321041"/>
                    </a:lnTo>
                    <a:lnTo>
                      <a:pt x="99776" y="419944"/>
                    </a:lnTo>
                    <a:cubicBezTo>
                      <a:pt x="60860" y="418943"/>
                      <a:pt x="21214" y="417953"/>
                      <a:pt x="17492" y="417850"/>
                    </a:cubicBezTo>
                    <a:cubicBezTo>
                      <a:pt x="16909" y="399931"/>
                      <a:pt x="16423" y="387033"/>
                      <a:pt x="14420" y="346465"/>
                    </a:cubicBezTo>
                    <a:cubicBezTo>
                      <a:pt x="13837" y="334685"/>
                      <a:pt x="13654" y="328746"/>
                      <a:pt x="13302" y="320482"/>
                    </a:cubicBezTo>
                    <a:close/>
                    <a:moveTo>
                      <a:pt x="111089" y="321180"/>
                    </a:moveTo>
                    <a:lnTo>
                      <a:pt x="197423" y="321739"/>
                    </a:lnTo>
                    <a:cubicBezTo>
                      <a:pt x="197053" y="334472"/>
                      <a:pt x="196482" y="349550"/>
                      <a:pt x="196306" y="360431"/>
                    </a:cubicBezTo>
                    <a:cubicBezTo>
                      <a:pt x="195911" y="383335"/>
                      <a:pt x="196124" y="403258"/>
                      <a:pt x="196585" y="422458"/>
                    </a:cubicBezTo>
                    <a:cubicBezTo>
                      <a:pt x="192195" y="422349"/>
                      <a:pt x="151287" y="421274"/>
                      <a:pt x="110251" y="420224"/>
                    </a:cubicBezTo>
                    <a:lnTo>
                      <a:pt x="111089"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26"/>
              <p:cNvSpPr/>
              <p:nvPr/>
            </p:nvSpPr>
            <p:spPr>
              <a:xfrm>
                <a:off x="5549296" y="5316300"/>
                <a:ext cx="81969" cy="121461"/>
              </a:xfrm>
              <a:custGeom>
                <a:avLst/>
                <a:gdLst/>
                <a:ahLst/>
                <a:cxnLst/>
                <a:rect l="l" t="t" r="r" b="b"/>
                <a:pathLst>
                  <a:path w="52293" h="77487" extrusionOk="0">
                    <a:moveTo>
                      <a:pt x="23194" y="25"/>
                    </a:moveTo>
                    <a:cubicBezTo>
                      <a:pt x="16570" y="329"/>
                      <a:pt x="10085" y="3505"/>
                      <a:pt x="5458" y="9243"/>
                    </a:cubicBezTo>
                    <a:cubicBezTo>
                      <a:pt x="-4076" y="21053"/>
                      <a:pt x="-1191" y="37217"/>
                      <a:pt x="14675" y="46963"/>
                    </a:cubicBezTo>
                    <a:cubicBezTo>
                      <a:pt x="17141" y="48475"/>
                      <a:pt x="20286" y="47613"/>
                      <a:pt x="21798" y="45141"/>
                    </a:cubicBezTo>
                    <a:cubicBezTo>
                      <a:pt x="23316" y="42676"/>
                      <a:pt x="22593" y="39537"/>
                      <a:pt x="20122" y="38019"/>
                    </a:cubicBezTo>
                    <a:cubicBezTo>
                      <a:pt x="9641" y="31582"/>
                      <a:pt x="8141" y="22693"/>
                      <a:pt x="13698" y="15807"/>
                    </a:cubicBezTo>
                    <a:cubicBezTo>
                      <a:pt x="19114" y="9097"/>
                      <a:pt x="27864" y="8381"/>
                      <a:pt x="34513" y="15528"/>
                    </a:cubicBezTo>
                    <a:cubicBezTo>
                      <a:pt x="42370" y="23974"/>
                      <a:pt x="44089" y="40521"/>
                      <a:pt x="38703" y="53388"/>
                    </a:cubicBezTo>
                    <a:cubicBezTo>
                      <a:pt x="33214" y="66503"/>
                      <a:pt x="23025" y="70882"/>
                      <a:pt x="9648" y="63304"/>
                    </a:cubicBezTo>
                    <a:cubicBezTo>
                      <a:pt x="7127" y="61877"/>
                      <a:pt x="3952" y="62739"/>
                      <a:pt x="2519" y="65259"/>
                    </a:cubicBezTo>
                    <a:cubicBezTo>
                      <a:pt x="1092" y="67779"/>
                      <a:pt x="1954" y="70955"/>
                      <a:pt x="4480" y="72387"/>
                    </a:cubicBezTo>
                    <a:cubicBezTo>
                      <a:pt x="23680" y="83263"/>
                      <a:pt x="40561" y="76037"/>
                      <a:pt x="48339" y="57438"/>
                    </a:cubicBezTo>
                    <a:cubicBezTo>
                      <a:pt x="55213" y="41019"/>
                      <a:pt x="53100" y="19984"/>
                      <a:pt x="42194" y="8265"/>
                    </a:cubicBezTo>
                    <a:cubicBezTo>
                      <a:pt x="36596" y="2248"/>
                      <a:pt x="29825" y="-284"/>
                      <a:pt x="23194" y="2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26"/>
              <p:cNvSpPr/>
              <p:nvPr/>
            </p:nvSpPr>
            <p:spPr>
              <a:xfrm>
                <a:off x="5545366" y="5437881"/>
                <a:ext cx="239991" cy="122806"/>
              </a:xfrm>
              <a:custGeom>
                <a:avLst/>
                <a:gdLst/>
                <a:ahLst/>
                <a:cxnLst/>
                <a:rect l="l" t="t" r="r" b="b"/>
                <a:pathLst>
                  <a:path w="153104" h="78345" extrusionOk="0">
                    <a:moveTo>
                      <a:pt x="125028" y="465"/>
                    </a:moveTo>
                    <a:cubicBezTo>
                      <a:pt x="120953" y="1297"/>
                      <a:pt x="116739" y="3355"/>
                      <a:pt x="112592" y="6610"/>
                    </a:cubicBezTo>
                    <a:cubicBezTo>
                      <a:pt x="110315" y="8402"/>
                      <a:pt x="109823" y="11596"/>
                      <a:pt x="111614" y="13873"/>
                    </a:cubicBezTo>
                    <a:cubicBezTo>
                      <a:pt x="113406" y="16150"/>
                      <a:pt x="116739" y="16642"/>
                      <a:pt x="119016" y="14850"/>
                    </a:cubicBezTo>
                    <a:cubicBezTo>
                      <a:pt x="129303" y="6774"/>
                      <a:pt x="138635" y="10758"/>
                      <a:pt x="141787" y="22258"/>
                    </a:cubicBezTo>
                    <a:cubicBezTo>
                      <a:pt x="145291" y="35040"/>
                      <a:pt x="138283" y="47968"/>
                      <a:pt x="121670" y="52850"/>
                    </a:cubicBezTo>
                    <a:cubicBezTo>
                      <a:pt x="110849" y="56032"/>
                      <a:pt x="102627" y="55066"/>
                      <a:pt x="93173" y="50057"/>
                    </a:cubicBezTo>
                    <a:cubicBezTo>
                      <a:pt x="87398" y="46996"/>
                      <a:pt x="61142" y="27814"/>
                      <a:pt x="52799" y="22677"/>
                    </a:cubicBezTo>
                    <a:cubicBezTo>
                      <a:pt x="38402" y="13800"/>
                      <a:pt x="20100" y="17540"/>
                      <a:pt x="8800" y="30079"/>
                    </a:cubicBezTo>
                    <a:cubicBezTo>
                      <a:pt x="-3168" y="43353"/>
                      <a:pt x="-3362" y="61928"/>
                      <a:pt x="10895" y="76738"/>
                    </a:cubicBezTo>
                    <a:cubicBezTo>
                      <a:pt x="12905" y="78827"/>
                      <a:pt x="16208" y="78887"/>
                      <a:pt x="18297" y="76878"/>
                    </a:cubicBezTo>
                    <a:cubicBezTo>
                      <a:pt x="20386" y="74868"/>
                      <a:pt x="20446" y="71559"/>
                      <a:pt x="18437" y="69476"/>
                    </a:cubicBezTo>
                    <a:cubicBezTo>
                      <a:pt x="8072" y="58710"/>
                      <a:pt x="8272" y="46462"/>
                      <a:pt x="16621" y="37202"/>
                    </a:cubicBezTo>
                    <a:cubicBezTo>
                      <a:pt x="24703" y="28239"/>
                      <a:pt x="37516" y="25555"/>
                      <a:pt x="47352" y="31616"/>
                    </a:cubicBezTo>
                    <a:cubicBezTo>
                      <a:pt x="55076" y="36376"/>
                      <a:pt x="81691" y="55777"/>
                      <a:pt x="88285" y="59274"/>
                    </a:cubicBezTo>
                    <a:cubicBezTo>
                      <a:pt x="100089" y="65535"/>
                      <a:pt x="111074" y="66883"/>
                      <a:pt x="124603" y="62905"/>
                    </a:cubicBezTo>
                    <a:cubicBezTo>
                      <a:pt x="146796" y="56390"/>
                      <a:pt x="156840" y="37682"/>
                      <a:pt x="151849" y="19465"/>
                    </a:cubicBezTo>
                    <a:cubicBezTo>
                      <a:pt x="148084" y="5730"/>
                      <a:pt x="137245" y="-2037"/>
                      <a:pt x="125028" y="46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26"/>
              <p:cNvSpPr/>
              <p:nvPr/>
            </p:nvSpPr>
            <p:spPr>
              <a:xfrm>
                <a:off x="4355125" y="5298985"/>
                <a:ext cx="81892" cy="121462"/>
              </a:xfrm>
              <a:custGeom>
                <a:avLst/>
                <a:gdLst/>
                <a:ahLst/>
                <a:cxnLst/>
                <a:rect l="l" t="t" r="r" b="b"/>
                <a:pathLst>
                  <a:path w="52244" h="77488" extrusionOk="0">
                    <a:moveTo>
                      <a:pt x="29141" y="23"/>
                    </a:moveTo>
                    <a:cubicBezTo>
                      <a:pt x="22516" y="-280"/>
                      <a:pt x="15606" y="2386"/>
                      <a:pt x="10007" y="8403"/>
                    </a:cubicBezTo>
                    <a:cubicBezTo>
                      <a:pt x="-898" y="20128"/>
                      <a:pt x="-2872" y="41023"/>
                      <a:pt x="3996" y="57436"/>
                    </a:cubicBezTo>
                    <a:cubicBezTo>
                      <a:pt x="11780" y="76035"/>
                      <a:pt x="28661" y="83267"/>
                      <a:pt x="47861" y="72385"/>
                    </a:cubicBezTo>
                    <a:cubicBezTo>
                      <a:pt x="50381" y="70959"/>
                      <a:pt x="51243" y="67783"/>
                      <a:pt x="49816" y="65263"/>
                    </a:cubicBezTo>
                    <a:cubicBezTo>
                      <a:pt x="48389" y="62743"/>
                      <a:pt x="45214" y="61881"/>
                      <a:pt x="42694" y="63308"/>
                    </a:cubicBezTo>
                    <a:cubicBezTo>
                      <a:pt x="29317" y="70886"/>
                      <a:pt x="19127" y="66502"/>
                      <a:pt x="13638" y="53386"/>
                    </a:cubicBezTo>
                    <a:cubicBezTo>
                      <a:pt x="8252" y="40519"/>
                      <a:pt x="9825" y="23978"/>
                      <a:pt x="17688" y="15532"/>
                    </a:cubicBezTo>
                    <a:cubicBezTo>
                      <a:pt x="24337" y="8385"/>
                      <a:pt x="33227" y="9095"/>
                      <a:pt x="38644" y="15811"/>
                    </a:cubicBezTo>
                    <a:cubicBezTo>
                      <a:pt x="44194" y="22697"/>
                      <a:pt x="42700" y="31586"/>
                      <a:pt x="32219" y="38023"/>
                    </a:cubicBezTo>
                    <a:cubicBezTo>
                      <a:pt x="29748" y="39535"/>
                      <a:pt x="28886" y="42814"/>
                      <a:pt x="30398" y="45286"/>
                    </a:cubicBezTo>
                    <a:cubicBezTo>
                      <a:pt x="31916" y="47751"/>
                      <a:pt x="35195" y="48479"/>
                      <a:pt x="37666" y="46961"/>
                    </a:cubicBezTo>
                    <a:cubicBezTo>
                      <a:pt x="53533" y="37215"/>
                      <a:pt x="56271" y="21057"/>
                      <a:pt x="46744" y="9241"/>
                    </a:cubicBezTo>
                    <a:cubicBezTo>
                      <a:pt x="42117" y="3503"/>
                      <a:pt x="35771" y="327"/>
                      <a:pt x="29141" y="2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26"/>
              <p:cNvSpPr/>
              <p:nvPr/>
            </p:nvSpPr>
            <p:spPr>
              <a:xfrm>
                <a:off x="4200976" y="5420568"/>
                <a:ext cx="240008" cy="122806"/>
              </a:xfrm>
              <a:custGeom>
                <a:avLst/>
                <a:gdLst/>
                <a:ahLst/>
                <a:cxnLst/>
                <a:rect l="l" t="t" r="r" b="b"/>
                <a:pathLst>
                  <a:path w="153115" h="78345" extrusionOk="0">
                    <a:moveTo>
                      <a:pt x="28088" y="463"/>
                    </a:moveTo>
                    <a:cubicBezTo>
                      <a:pt x="15871" y="-2032"/>
                      <a:pt x="5032" y="5734"/>
                      <a:pt x="1267" y="19463"/>
                    </a:cubicBezTo>
                    <a:cubicBezTo>
                      <a:pt x="-3724" y="37680"/>
                      <a:pt x="6180" y="56394"/>
                      <a:pt x="28367" y="62910"/>
                    </a:cubicBezTo>
                    <a:cubicBezTo>
                      <a:pt x="41902" y="66887"/>
                      <a:pt x="53026" y="65533"/>
                      <a:pt x="64831" y="59278"/>
                    </a:cubicBezTo>
                    <a:cubicBezTo>
                      <a:pt x="71425" y="55781"/>
                      <a:pt x="98033" y="36380"/>
                      <a:pt x="105757" y="31620"/>
                    </a:cubicBezTo>
                    <a:cubicBezTo>
                      <a:pt x="115594" y="25560"/>
                      <a:pt x="128413" y="28243"/>
                      <a:pt x="136495" y="37206"/>
                    </a:cubicBezTo>
                    <a:cubicBezTo>
                      <a:pt x="144838" y="46466"/>
                      <a:pt x="144905" y="58708"/>
                      <a:pt x="134540" y="69474"/>
                    </a:cubicBezTo>
                    <a:cubicBezTo>
                      <a:pt x="132529" y="71562"/>
                      <a:pt x="132590" y="74872"/>
                      <a:pt x="134679" y="76882"/>
                    </a:cubicBezTo>
                    <a:cubicBezTo>
                      <a:pt x="136762" y="78885"/>
                      <a:pt x="140211" y="78825"/>
                      <a:pt x="142221" y="76742"/>
                    </a:cubicBezTo>
                    <a:cubicBezTo>
                      <a:pt x="156478" y="61932"/>
                      <a:pt x="156284" y="43357"/>
                      <a:pt x="144316" y="30083"/>
                    </a:cubicBezTo>
                    <a:cubicBezTo>
                      <a:pt x="133015" y="17544"/>
                      <a:pt x="114574" y="13804"/>
                      <a:pt x="100171" y="22675"/>
                    </a:cubicBezTo>
                    <a:cubicBezTo>
                      <a:pt x="91834" y="27812"/>
                      <a:pt x="65717" y="46994"/>
                      <a:pt x="59943" y="50055"/>
                    </a:cubicBezTo>
                    <a:cubicBezTo>
                      <a:pt x="50488" y="55070"/>
                      <a:pt x="42260" y="56030"/>
                      <a:pt x="31440" y="52854"/>
                    </a:cubicBezTo>
                    <a:cubicBezTo>
                      <a:pt x="14826" y="47972"/>
                      <a:pt x="7819" y="35044"/>
                      <a:pt x="11323" y="22256"/>
                    </a:cubicBezTo>
                    <a:cubicBezTo>
                      <a:pt x="14474" y="10755"/>
                      <a:pt x="23813" y="6772"/>
                      <a:pt x="34093" y="14854"/>
                    </a:cubicBezTo>
                    <a:cubicBezTo>
                      <a:pt x="36376" y="16646"/>
                      <a:pt x="39710" y="16293"/>
                      <a:pt x="41501" y="14016"/>
                    </a:cubicBezTo>
                    <a:cubicBezTo>
                      <a:pt x="43293" y="11739"/>
                      <a:pt x="42801" y="8399"/>
                      <a:pt x="40524" y="6614"/>
                    </a:cubicBezTo>
                    <a:cubicBezTo>
                      <a:pt x="36376" y="3353"/>
                      <a:pt x="32162" y="1301"/>
                      <a:pt x="28088" y="4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26"/>
              <p:cNvSpPr/>
              <p:nvPr/>
            </p:nvSpPr>
            <p:spPr>
              <a:xfrm>
                <a:off x="5265023" y="5611851"/>
                <a:ext cx="93525" cy="173826"/>
              </a:xfrm>
              <a:custGeom>
                <a:avLst/>
                <a:gdLst/>
                <a:ahLst/>
                <a:cxnLst/>
                <a:rect l="l" t="t" r="r" b="b"/>
                <a:pathLst>
                  <a:path w="59665" h="110894" extrusionOk="0">
                    <a:moveTo>
                      <a:pt x="18761" y="480"/>
                    </a:moveTo>
                    <a:cubicBezTo>
                      <a:pt x="6191" y="2915"/>
                      <a:pt x="-2692" y="14470"/>
                      <a:pt x="744" y="32608"/>
                    </a:cubicBezTo>
                    <a:cubicBezTo>
                      <a:pt x="2536" y="42093"/>
                      <a:pt x="8395" y="47570"/>
                      <a:pt x="21560" y="55379"/>
                    </a:cubicBezTo>
                    <a:cubicBezTo>
                      <a:pt x="22295" y="55816"/>
                      <a:pt x="25896" y="57875"/>
                      <a:pt x="26867" y="58451"/>
                    </a:cubicBezTo>
                    <a:cubicBezTo>
                      <a:pt x="30674" y="60716"/>
                      <a:pt x="33370" y="62495"/>
                      <a:pt x="35805" y="64317"/>
                    </a:cubicBezTo>
                    <a:cubicBezTo>
                      <a:pt x="47391" y="73006"/>
                      <a:pt x="52006" y="83554"/>
                      <a:pt x="47124" y="91417"/>
                    </a:cubicBezTo>
                    <a:cubicBezTo>
                      <a:pt x="41458" y="100544"/>
                      <a:pt x="32788" y="102505"/>
                      <a:pt x="24912" y="98267"/>
                    </a:cubicBezTo>
                    <a:cubicBezTo>
                      <a:pt x="17577" y="94314"/>
                      <a:pt x="14516" y="87003"/>
                      <a:pt x="18062" y="80943"/>
                    </a:cubicBezTo>
                    <a:cubicBezTo>
                      <a:pt x="19526" y="78441"/>
                      <a:pt x="18749" y="75144"/>
                      <a:pt x="16247" y="73680"/>
                    </a:cubicBezTo>
                    <a:cubicBezTo>
                      <a:pt x="13751" y="72217"/>
                      <a:pt x="10448" y="73134"/>
                      <a:pt x="8984" y="75636"/>
                    </a:cubicBezTo>
                    <a:cubicBezTo>
                      <a:pt x="2123" y="87355"/>
                      <a:pt x="7879" y="100944"/>
                      <a:pt x="20023" y="107484"/>
                    </a:cubicBezTo>
                    <a:cubicBezTo>
                      <a:pt x="32641" y="114279"/>
                      <a:pt x="47385" y="110988"/>
                      <a:pt x="56062" y="97010"/>
                    </a:cubicBezTo>
                    <a:cubicBezTo>
                      <a:pt x="64472" y="83457"/>
                      <a:pt x="57489" y="67481"/>
                      <a:pt x="42090" y="55937"/>
                    </a:cubicBezTo>
                    <a:cubicBezTo>
                      <a:pt x="39297" y="53843"/>
                      <a:pt x="36279" y="51954"/>
                      <a:pt x="32174" y="49513"/>
                    </a:cubicBezTo>
                    <a:cubicBezTo>
                      <a:pt x="31166" y="48912"/>
                      <a:pt x="27711" y="46720"/>
                      <a:pt x="27007" y="46295"/>
                    </a:cubicBezTo>
                    <a:cubicBezTo>
                      <a:pt x="16338" y="39974"/>
                      <a:pt x="12117" y="36142"/>
                      <a:pt x="11079" y="30653"/>
                    </a:cubicBezTo>
                    <a:cubicBezTo>
                      <a:pt x="8086" y="14835"/>
                      <a:pt x="17595" y="7955"/>
                      <a:pt x="29521" y="11234"/>
                    </a:cubicBezTo>
                    <a:cubicBezTo>
                      <a:pt x="35040" y="12752"/>
                      <a:pt x="37918" y="17804"/>
                      <a:pt x="37342" y="23385"/>
                    </a:cubicBezTo>
                    <a:cubicBezTo>
                      <a:pt x="36849" y="28206"/>
                      <a:pt x="34360" y="30501"/>
                      <a:pt x="30498" y="29256"/>
                    </a:cubicBezTo>
                    <a:cubicBezTo>
                      <a:pt x="27741" y="28364"/>
                      <a:pt x="24821" y="29851"/>
                      <a:pt x="23934" y="32608"/>
                    </a:cubicBezTo>
                    <a:cubicBezTo>
                      <a:pt x="23041" y="35365"/>
                      <a:pt x="24529" y="38280"/>
                      <a:pt x="27286" y="39172"/>
                    </a:cubicBezTo>
                    <a:cubicBezTo>
                      <a:pt x="38191" y="42700"/>
                      <a:pt x="46699" y="35401"/>
                      <a:pt x="47822" y="24508"/>
                    </a:cubicBezTo>
                    <a:cubicBezTo>
                      <a:pt x="48891" y="14106"/>
                      <a:pt x="43098" y="4142"/>
                      <a:pt x="32314" y="1178"/>
                    </a:cubicBezTo>
                    <a:cubicBezTo>
                      <a:pt x="27608" y="-121"/>
                      <a:pt x="22957" y="-333"/>
                      <a:pt x="18761"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26"/>
              <p:cNvSpPr/>
              <p:nvPr/>
            </p:nvSpPr>
            <p:spPr>
              <a:xfrm>
                <a:off x="5265023" y="5837340"/>
                <a:ext cx="93525" cy="173823"/>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26"/>
              <p:cNvSpPr/>
              <p:nvPr/>
            </p:nvSpPr>
            <p:spPr>
              <a:xfrm>
                <a:off x="5265023" y="6062825"/>
                <a:ext cx="93525" cy="173825"/>
              </a:xfrm>
              <a:custGeom>
                <a:avLst/>
                <a:gdLst/>
                <a:ahLst/>
                <a:cxnLst/>
                <a:rect l="l" t="t" r="r" b="b"/>
                <a:pathLst>
                  <a:path w="59665" h="110893" extrusionOk="0">
                    <a:moveTo>
                      <a:pt x="18761" y="478"/>
                    </a:moveTo>
                    <a:cubicBezTo>
                      <a:pt x="6191" y="2913"/>
                      <a:pt x="-2692" y="14329"/>
                      <a:pt x="744" y="32467"/>
                    </a:cubicBezTo>
                    <a:cubicBezTo>
                      <a:pt x="2536" y="41952"/>
                      <a:pt x="8395" y="47574"/>
                      <a:pt x="21560" y="55377"/>
                    </a:cubicBezTo>
                    <a:cubicBezTo>
                      <a:pt x="22295" y="55814"/>
                      <a:pt x="25896" y="57873"/>
                      <a:pt x="26867" y="58450"/>
                    </a:cubicBezTo>
                    <a:cubicBezTo>
                      <a:pt x="30674" y="60714"/>
                      <a:pt x="33370" y="62354"/>
                      <a:pt x="35805" y="64176"/>
                    </a:cubicBezTo>
                    <a:cubicBezTo>
                      <a:pt x="47391" y="72865"/>
                      <a:pt x="52006" y="83558"/>
                      <a:pt x="47124" y="91422"/>
                    </a:cubicBezTo>
                    <a:cubicBezTo>
                      <a:pt x="41458" y="100548"/>
                      <a:pt x="32788" y="102503"/>
                      <a:pt x="24912" y="98265"/>
                    </a:cubicBezTo>
                    <a:cubicBezTo>
                      <a:pt x="17577" y="94318"/>
                      <a:pt x="14516" y="86861"/>
                      <a:pt x="18062" y="80801"/>
                    </a:cubicBezTo>
                    <a:cubicBezTo>
                      <a:pt x="19526" y="78299"/>
                      <a:pt x="18749" y="75142"/>
                      <a:pt x="16247" y="73679"/>
                    </a:cubicBezTo>
                    <a:cubicBezTo>
                      <a:pt x="13751" y="72215"/>
                      <a:pt x="10448" y="72993"/>
                      <a:pt x="8984" y="75494"/>
                    </a:cubicBezTo>
                    <a:cubicBezTo>
                      <a:pt x="2123" y="87214"/>
                      <a:pt x="7879" y="100949"/>
                      <a:pt x="20023" y="107483"/>
                    </a:cubicBezTo>
                    <a:cubicBezTo>
                      <a:pt x="32641" y="114277"/>
                      <a:pt x="47385" y="110986"/>
                      <a:pt x="56062" y="97008"/>
                    </a:cubicBezTo>
                    <a:cubicBezTo>
                      <a:pt x="64472" y="83455"/>
                      <a:pt x="57489" y="67345"/>
                      <a:pt x="42090" y="55796"/>
                    </a:cubicBezTo>
                    <a:cubicBezTo>
                      <a:pt x="39297" y="5370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3"/>
                      <a:pt x="37342" y="23389"/>
                    </a:cubicBezTo>
                    <a:cubicBezTo>
                      <a:pt x="36849" y="28204"/>
                      <a:pt x="34360" y="30360"/>
                      <a:pt x="30498" y="29115"/>
                    </a:cubicBezTo>
                    <a:cubicBezTo>
                      <a:pt x="27741" y="28222"/>
                      <a:pt x="24821" y="29710"/>
                      <a:pt x="23934" y="32467"/>
                    </a:cubicBezTo>
                    <a:cubicBezTo>
                      <a:pt x="23041" y="35223"/>
                      <a:pt x="24529" y="38284"/>
                      <a:pt x="27286" y="39170"/>
                    </a:cubicBezTo>
                    <a:cubicBezTo>
                      <a:pt x="38191" y="42698"/>
                      <a:pt x="46699" y="35399"/>
                      <a:pt x="47822" y="24506"/>
                    </a:cubicBezTo>
                    <a:cubicBezTo>
                      <a:pt x="48891" y="14105"/>
                      <a:pt x="43098" y="4140"/>
                      <a:pt x="32314" y="1177"/>
                    </a:cubicBezTo>
                    <a:cubicBezTo>
                      <a:pt x="27608" y="-117"/>
                      <a:pt x="22957" y="-335"/>
                      <a:pt x="18761"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26"/>
              <p:cNvSpPr/>
              <p:nvPr/>
            </p:nvSpPr>
            <p:spPr>
              <a:xfrm>
                <a:off x="4652008" y="5611851"/>
                <a:ext cx="93530" cy="173826"/>
              </a:xfrm>
              <a:custGeom>
                <a:avLst/>
                <a:gdLst/>
                <a:ahLst/>
                <a:cxnLst/>
                <a:rect l="l" t="t" r="r" b="b"/>
                <a:pathLst>
                  <a:path w="59668" h="110894" extrusionOk="0">
                    <a:moveTo>
                      <a:pt x="40904" y="480"/>
                    </a:moveTo>
                    <a:cubicBezTo>
                      <a:pt x="36714" y="-333"/>
                      <a:pt x="32057" y="-121"/>
                      <a:pt x="27351" y="1178"/>
                    </a:cubicBezTo>
                    <a:cubicBezTo>
                      <a:pt x="16573" y="4142"/>
                      <a:pt x="10780" y="14106"/>
                      <a:pt x="11848" y="24508"/>
                    </a:cubicBezTo>
                    <a:cubicBezTo>
                      <a:pt x="12966" y="35401"/>
                      <a:pt x="21473" y="42694"/>
                      <a:pt x="32385" y="39172"/>
                    </a:cubicBezTo>
                    <a:cubicBezTo>
                      <a:pt x="35135" y="38280"/>
                      <a:pt x="36623" y="35365"/>
                      <a:pt x="35736" y="32608"/>
                    </a:cubicBezTo>
                    <a:cubicBezTo>
                      <a:pt x="34844" y="29851"/>
                      <a:pt x="31923" y="28364"/>
                      <a:pt x="29166" y="29256"/>
                    </a:cubicBezTo>
                    <a:cubicBezTo>
                      <a:pt x="25310" y="30501"/>
                      <a:pt x="22821" y="28206"/>
                      <a:pt x="22323" y="23385"/>
                    </a:cubicBezTo>
                    <a:cubicBezTo>
                      <a:pt x="21752" y="17804"/>
                      <a:pt x="24630" y="12752"/>
                      <a:pt x="30144" y="11234"/>
                    </a:cubicBezTo>
                    <a:cubicBezTo>
                      <a:pt x="42070" y="7955"/>
                      <a:pt x="51579" y="14835"/>
                      <a:pt x="48585" y="30653"/>
                    </a:cubicBezTo>
                    <a:cubicBezTo>
                      <a:pt x="47547" y="36142"/>
                      <a:pt x="43327" y="39974"/>
                      <a:pt x="32664" y="46295"/>
                    </a:cubicBezTo>
                    <a:cubicBezTo>
                      <a:pt x="31953" y="46720"/>
                      <a:pt x="28498" y="48912"/>
                      <a:pt x="27490" y="49513"/>
                    </a:cubicBezTo>
                    <a:cubicBezTo>
                      <a:pt x="23386" y="51954"/>
                      <a:pt x="20368" y="53843"/>
                      <a:pt x="17575" y="55937"/>
                    </a:cubicBezTo>
                    <a:cubicBezTo>
                      <a:pt x="2182" y="67481"/>
                      <a:pt x="-4808" y="83457"/>
                      <a:pt x="3602" y="97010"/>
                    </a:cubicBezTo>
                    <a:cubicBezTo>
                      <a:pt x="12280" y="110988"/>
                      <a:pt x="27169" y="114279"/>
                      <a:pt x="39787" y="107484"/>
                    </a:cubicBezTo>
                    <a:cubicBezTo>
                      <a:pt x="51925" y="100944"/>
                      <a:pt x="57542" y="87355"/>
                      <a:pt x="50680" y="75636"/>
                    </a:cubicBezTo>
                    <a:cubicBezTo>
                      <a:pt x="49217" y="73134"/>
                      <a:pt x="45919" y="72217"/>
                      <a:pt x="43418" y="73680"/>
                    </a:cubicBezTo>
                    <a:cubicBezTo>
                      <a:pt x="40916" y="75144"/>
                      <a:pt x="40139" y="78441"/>
                      <a:pt x="41602" y="80943"/>
                    </a:cubicBezTo>
                    <a:cubicBezTo>
                      <a:pt x="45148" y="87003"/>
                      <a:pt x="42088" y="94314"/>
                      <a:pt x="34759" y="98267"/>
                    </a:cubicBezTo>
                    <a:cubicBezTo>
                      <a:pt x="26883" y="102505"/>
                      <a:pt x="18212" y="100544"/>
                      <a:pt x="12547" y="91417"/>
                    </a:cubicBezTo>
                    <a:cubicBezTo>
                      <a:pt x="7665" y="83554"/>
                      <a:pt x="12273" y="73006"/>
                      <a:pt x="23859" y="64317"/>
                    </a:cubicBezTo>
                    <a:cubicBezTo>
                      <a:pt x="26294" y="62495"/>
                      <a:pt x="28990" y="60716"/>
                      <a:pt x="32804" y="58451"/>
                    </a:cubicBezTo>
                    <a:cubicBezTo>
                      <a:pt x="33775" y="57875"/>
                      <a:pt x="37370" y="55816"/>
                      <a:pt x="38111" y="55379"/>
                    </a:cubicBezTo>
                    <a:cubicBezTo>
                      <a:pt x="51269" y="47570"/>
                      <a:pt x="57129" y="42093"/>
                      <a:pt x="58926" y="32608"/>
                    </a:cubicBezTo>
                    <a:cubicBezTo>
                      <a:pt x="62357" y="14470"/>
                      <a:pt x="53479" y="2915"/>
                      <a:pt x="40904"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26"/>
              <p:cNvSpPr/>
              <p:nvPr/>
            </p:nvSpPr>
            <p:spPr>
              <a:xfrm>
                <a:off x="4652008" y="5837340"/>
                <a:ext cx="93530" cy="173823"/>
              </a:xfrm>
              <a:custGeom>
                <a:avLst/>
                <a:gdLst/>
                <a:ahLst/>
                <a:cxnLst/>
                <a:rect l="l" t="t" r="r" b="b"/>
                <a:pathLst>
                  <a:path w="59668" h="110892" extrusionOk="0">
                    <a:moveTo>
                      <a:pt x="40904" y="479"/>
                    </a:moveTo>
                    <a:cubicBezTo>
                      <a:pt x="36714" y="-335"/>
                      <a:pt x="32057" y="-117"/>
                      <a:pt x="27351" y="1177"/>
                    </a:cubicBezTo>
                    <a:cubicBezTo>
                      <a:pt x="16573" y="4140"/>
                      <a:pt x="10780" y="14104"/>
                      <a:pt x="11848" y="24506"/>
                    </a:cubicBezTo>
                    <a:cubicBezTo>
                      <a:pt x="12966" y="35400"/>
                      <a:pt x="21473" y="42699"/>
                      <a:pt x="32385" y="39170"/>
                    </a:cubicBezTo>
                    <a:cubicBezTo>
                      <a:pt x="35135" y="38284"/>
                      <a:pt x="36623" y="35363"/>
                      <a:pt x="35736" y="32606"/>
                    </a:cubicBezTo>
                    <a:cubicBezTo>
                      <a:pt x="34844" y="29850"/>
                      <a:pt x="31923" y="28222"/>
                      <a:pt x="29166" y="29115"/>
                    </a:cubicBezTo>
                    <a:cubicBezTo>
                      <a:pt x="25310" y="30360"/>
                      <a:pt x="22821" y="28204"/>
                      <a:pt x="22323" y="23389"/>
                    </a:cubicBezTo>
                    <a:cubicBezTo>
                      <a:pt x="21752" y="17802"/>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841"/>
                      <a:pt x="17575" y="55936"/>
                    </a:cubicBezTo>
                    <a:cubicBezTo>
                      <a:pt x="2182" y="67485"/>
                      <a:pt x="-4808" y="83455"/>
                      <a:pt x="3602" y="97008"/>
                    </a:cubicBezTo>
                    <a:cubicBezTo>
                      <a:pt x="12280" y="110986"/>
                      <a:pt x="27169" y="114277"/>
                      <a:pt x="39787" y="107482"/>
                    </a:cubicBezTo>
                    <a:cubicBezTo>
                      <a:pt x="51925" y="100949"/>
                      <a:pt x="57542" y="87214"/>
                      <a:pt x="50680" y="75494"/>
                    </a:cubicBezTo>
                    <a:cubicBezTo>
                      <a:pt x="49217" y="72992"/>
                      <a:pt x="45919" y="72215"/>
                      <a:pt x="43418" y="73679"/>
                    </a:cubicBezTo>
                    <a:cubicBezTo>
                      <a:pt x="40916" y="75142"/>
                      <a:pt x="40139" y="78300"/>
                      <a:pt x="41602" y="80801"/>
                    </a:cubicBezTo>
                    <a:cubicBezTo>
                      <a:pt x="45148" y="86861"/>
                      <a:pt x="42088" y="94318"/>
                      <a:pt x="34759" y="98265"/>
                    </a:cubicBezTo>
                    <a:cubicBezTo>
                      <a:pt x="26883" y="102503"/>
                      <a:pt x="18212" y="100542"/>
                      <a:pt x="12547" y="91415"/>
                    </a:cubicBezTo>
                    <a:cubicBezTo>
                      <a:pt x="7665" y="83552"/>
                      <a:pt x="12273" y="73005"/>
                      <a:pt x="23859" y="64315"/>
                    </a:cubicBezTo>
                    <a:cubicBezTo>
                      <a:pt x="26294" y="62494"/>
                      <a:pt x="28990" y="60715"/>
                      <a:pt x="32804" y="58450"/>
                    </a:cubicBezTo>
                    <a:cubicBezTo>
                      <a:pt x="33775" y="57873"/>
                      <a:pt x="37370" y="55814"/>
                      <a:pt x="38111" y="55377"/>
                    </a:cubicBezTo>
                    <a:cubicBezTo>
                      <a:pt x="51269" y="47568"/>
                      <a:pt x="57129" y="42091"/>
                      <a:pt x="58926" y="32606"/>
                    </a:cubicBezTo>
                    <a:cubicBezTo>
                      <a:pt x="62357" y="14469"/>
                      <a:pt x="53479" y="2914"/>
                      <a:pt x="40904"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26"/>
              <p:cNvSpPr/>
              <p:nvPr/>
            </p:nvSpPr>
            <p:spPr>
              <a:xfrm>
                <a:off x="4652008" y="6062825"/>
                <a:ext cx="93530" cy="173825"/>
              </a:xfrm>
              <a:custGeom>
                <a:avLst/>
                <a:gdLst/>
                <a:ahLst/>
                <a:cxnLst/>
                <a:rect l="l" t="t" r="r" b="b"/>
                <a:pathLst>
                  <a:path w="59668" h="110893" extrusionOk="0">
                    <a:moveTo>
                      <a:pt x="40904" y="478"/>
                    </a:moveTo>
                    <a:cubicBezTo>
                      <a:pt x="36714" y="-335"/>
                      <a:pt x="32057" y="-117"/>
                      <a:pt x="27351" y="1177"/>
                    </a:cubicBezTo>
                    <a:cubicBezTo>
                      <a:pt x="16573" y="4140"/>
                      <a:pt x="10780" y="14105"/>
                      <a:pt x="11848" y="24506"/>
                    </a:cubicBezTo>
                    <a:cubicBezTo>
                      <a:pt x="12966" y="35399"/>
                      <a:pt x="21473" y="42698"/>
                      <a:pt x="32385" y="39170"/>
                    </a:cubicBezTo>
                    <a:cubicBezTo>
                      <a:pt x="35135" y="38284"/>
                      <a:pt x="36623" y="35223"/>
                      <a:pt x="35736" y="32467"/>
                    </a:cubicBezTo>
                    <a:cubicBezTo>
                      <a:pt x="34844" y="29710"/>
                      <a:pt x="31923" y="28222"/>
                      <a:pt x="29166" y="29115"/>
                    </a:cubicBezTo>
                    <a:cubicBezTo>
                      <a:pt x="25310" y="30360"/>
                      <a:pt x="22821" y="28204"/>
                      <a:pt x="22323" y="23389"/>
                    </a:cubicBezTo>
                    <a:cubicBezTo>
                      <a:pt x="21752" y="17803"/>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701"/>
                      <a:pt x="17575" y="55796"/>
                    </a:cubicBezTo>
                    <a:cubicBezTo>
                      <a:pt x="2182" y="67345"/>
                      <a:pt x="-4808" y="83455"/>
                      <a:pt x="3602" y="97008"/>
                    </a:cubicBezTo>
                    <a:cubicBezTo>
                      <a:pt x="12280" y="110986"/>
                      <a:pt x="27169" y="114277"/>
                      <a:pt x="39787" y="107483"/>
                    </a:cubicBezTo>
                    <a:cubicBezTo>
                      <a:pt x="51925" y="100949"/>
                      <a:pt x="57542" y="87214"/>
                      <a:pt x="50680" y="75494"/>
                    </a:cubicBezTo>
                    <a:cubicBezTo>
                      <a:pt x="49217" y="72993"/>
                      <a:pt x="45919" y="72215"/>
                      <a:pt x="43418" y="73679"/>
                    </a:cubicBezTo>
                    <a:cubicBezTo>
                      <a:pt x="40916" y="75142"/>
                      <a:pt x="40139" y="78299"/>
                      <a:pt x="41602" y="80801"/>
                    </a:cubicBezTo>
                    <a:cubicBezTo>
                      <a:pt x="45148" y="86861"/>
                      <a:pt x="42088" y="94318"/>
                      <a:pt x="34759" y="98265"/>
                    </a:cubicBezTo>
                    <a:cubicBezTo>
                      <a:pt x="26883" y="102503"/>
                      <a:pt x="18212" y="100548"/>
                      <a:pt x="12547" y="91422"/>
                    </a:cubicBezTo>
                    <a:cubicBezTo>
                      <a:pt x="7665" y="83558"/>
                      <a:pt x="12273" y="72865"/>
                      <a:pt x="23859" y="64176"/>
                    </a:cubicBezTo>
                    <a:cubicBezTo>
                      <a:pt x="26294" y="62354"/>
                      <a:pt x="28990" y="60714"/>
                      <a:pt x="32804" y="58450"/>
                    </a:cubicBezTo>
                    <a:cubicBezTo>
                      <a:pt x="33775" y="57873"/>
                      <a:pt x="37370" y="55814"/>
                      <a:pt x="38111" y="55377"/>
                    </a:cubicBezTo>
                    <a:cubicBezTo>
                      <a:pt x="51269" y="47574"/>
                      <a:pt x="57129" y="41952"/>
                      <a:pt x="58926" y="32467"/>
                    </a:cubicBezTo>
                    <a:cubicBezTo>
                      <a:pt x="62357" y="14329"/>
                      <a:pt x="53479" y="2913"/>
                      <a:pt x="40904"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26"/>
              <p:cNvSpPr/>
              <p:nvPr/>
            </p:nvSpPr>
            <p:spPr>
              <a:xfrm>
                <a:off x="5026049" y="5144362"/>
                <a:ext cx="243323" cy="210553"/>
              </a:xfrm>
              <a:custGeom>
                <a:avLst/>
                <a:gdLst/>
                <a:ahLst/>
                <a:cxnLst/>
                <a:rect l="l" t="t" r="r" b="b"/>
                <a:pathLst>
                  <a:path w="155230" h="134324" extrusionOk="0">
                    <a:moveTo>
                      <a:pt x="113275" y="111"/>
                    </a:moveTo>
                    <a:cubicBezTo>
                      <a:pt x="108830" y="476"/>
                      <a:pt x="104270" y="1842"/>
                      <a:pt x="99582" y="4161"/>
                    </a:cubicBezTo>
                    <a:cubicBezTo>
                      <a:pt x="84681" y="11545"/>
                      <a:pt x="75069" y="26610"/>
                      <a:pt x="77231" y="41044"/>
                    </a:cubicBezTo>
                    <a:cubicBezTo>
                      <a:pt x="77662" y="43904"/>
                      <a:pt x="80376" y="45944"/>
                      <a:pt x="83242" y="45513"/>
                    </a:cubicBezTo>
                    <a:cubicBezTo>
                      <a:pt x="86108" y="45082"/>
                      <a:pt x="88003" y="42367"/>
                      <a:pt x="87572" y="39507"/>
                    </a:cubicBezTo>
                    <a:cubicBezTo>
                      <a:pt x="86139" y="29962"/>
                      <a:pt x="93097" y="19020"/>
                      <a:pt x="104197" y="13519"/>
                    </a:cubicBezTo>
                    <a:cubicBezTo>
                      <a:pt x="131079" y="202"/>
                      <a:pt x="155975" y="37352"/>
                      <a:pt x="139537" y="62977"/>
                    </a:cubicBezTo>
                    <a:cubicBezTo>
                      <a:pt x="126664" y="83039"/>
                      <a:pt x="111138" y="84970"/>
                      <a:pt x="75415" y="77362"/>
                    </a:cubicBezTo>
                    <a:cubicBezTo>
                      <a:pt x="74632" y="77198"/>
                      <a:pt x="74019" y="77101"/>
                      <a:pt x="72622" y="76803"/>
                    </a:cubicBezTo>
                    <a:cubicBezTo>
                      <a:pt x="46080" y="71107"/>
                      <a:pt x="34896" y="69996"/>
                      <a:pt x="21774" y="74289"/>
                    </a:cubicBezTo>
                    <a:cubicBezTo>
                      <a:pt x="-4683" y="82948"/>
                      <a:pt x="-7221" y="119132"/>
                      <a:pt x="15210" y="133523"/>
                    </a:cubicBezTo>
                    <a:cubicBezTo>
                      <a:pt x="17644" y="135084"/>
                      <a:pt x="20911" y="134282"/>
                      <a:pt x="22472" y="131841"/>
                    </a:cubicBezTo>
                    <a:cubicBezTo>
                      <a:pt x="24038" y="129406"/>
                      <a:pt x="23237" y="126145"/>
                      <a:pt x="20796" y="124579"/>
                    </a:cubicBezTo>
                    <a:cubicBezTo>
                      <a:pt x="5531" y="114785"/>
                      <a:pt x="7279" y="90004"/>
                      <a:pt x="24986" y="84205"/>
                    </a:cubicBezTo>
                    <a:cubicBezTo>
                      <a:pt x="35648" y="80720"/>
                      <a:pt x="45923" y="81721"/>
                      <a:pt x="70527" y="87004"/>
                    </a:cubicBezTo>
                    <a:cubicBezTo>
                      <a:pt x="71924" y="87302"/>
                      <a:pt x="72531" y="87533"/>
                      <a:pt x="73320" y="87702"/>
                    </a:cubicBezTo>
                    <a:cubicBezTo>
                      <a:pt x="92017" y="91680"/>
                      <a:pt x="102218" y="92870"/>
                      <a:pt x="113136" y="91473"/>
                    </a:cubicBezTo>
                    <a:cubicBezTo>
                      <a:pt x="127757" y="89603"/>
                      <a:pt x="139489" y="82359"/>
                      <a:pt x="148336" y="68563"/>
                    </a:cubicBezTo>
                    <a:cubicBezTo>
                      <a:pt x="167293" y="39016"/>
                      <a:pt x="144383" y="-2427"/>
                      <a:pt x="113275"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26"/>
              <p:cNvSpPr/>
              <p:nvPr/>
            </p:nvSpPr>
            <p:spPr>
              <a:xfrm>
                <a:off x="5073777" y="5374033"/>
                <a:ext cx="164901" cy="106730"/>
              </a:xfrm>
              <a:custGeom>
                <a:avLst/>
                <a:gdLst/>
                <a:ahLst/>
                <a:cxnLst/>
                <a:rect l="l" t="t" r="r" b="b"/>
                <a:pathLst>
                  <a:path w="105200" h="68089" extrusionOk="0">
                    <a:moveTo>
                      <a:pt x="25017" y="515"/>
                    </a:moveTo>
                    <a:cubicBezTo>
                      <a:pt x="22042" y="-219"/>
                      <a:pt x="18897" y="-165"/>
                      <a:pt x="15514" y="655"/>
                    </a:cubicBezTo>
                    <a:cubicBezTo>
                      <a:pt x="9740" y="2058"/>
                      <a:pt x="4141" y="6812"/>
                      <a:pt x="1548" y="12532"/>
                    </a:cubicBezTo>
                    <a:cubicBezTo>
                      <a:pt x="-1725" y="19746"/>
                      <a:pt x="152" y="27373"/>
                      <a:pt x="7554" y="32364"/>
                    </a:cubicBezTo>
                    <a:cubicBezTo>
                      <a:pt x="9952" y="33985"/>
                      <a:pt x="13334" y="33372"/>
                      <a:pt x="14956" y="30968"/>
                    </a:cubicBezTo>
                    <a:cubicBezTo>
                      <a:pt x="16577" y="28569"/>
                      <a:pt x="15824" y="25326"/>
                      <a:pt x="13420" y="23705"/>
                    </a:cubicBezTo>
                    <a:cubicBezTo>
                      <a:pt x="10347" y="21634"/>
                      <a:pt x="9843" y="19509"/>
                      <a:pt x="11045" y="16862"/>
                    </a:cubicBezTo>
                    <a:cubicBezTo>
                      <a:pt x="12320" y="14044"/>
                      <a:pt x="15429" y="11482"/>
                      <a:pt x="18028" y="10856"/>
                    </a:cubicBezTo>
                    <a:cubicBezTo>
                      <a:pt x="24872" y="9199"/>
                      <a:pt x="32012" y="16254"/>
                      <a:pt x="45966" y="36979"/>
                    </a:cubicBezTo>
                    <a:cubicBezTo>
                      <a:pt x="51856" y="45717"/>
                      <a:pt x="53593" y="48042"/>
                      <a:pt x="56447" y="51783"/>
                    </a:cubicBezTo>
                    <a:cubicBezTo>
                      <a:pt x="63891" y="61553"/>
                      <a:pt x="70061" y="66939"/>
                      <a:pt x="77262" y="67850"/>
                    </a:cubicBezTo>
                    <a:cubicBezTo>
                      <a:pt x="93937" y="69951"/>
                      <a:pt x="105158" y="57983"/>
                      <a:pt x="105201" y="42705"/>
                    </a:cubicBezTo>
                    <a:cubicBezTo>
                      <a:pt x="105243" y="27154"/>
                      <a:pt x="93548" y="16558"/>
                      <a:pt x="77262" y="22029"/>
                    </a:cubicBezTo>
                    <a:cubicBezTo>
                      <a:pt x="74518" y="22952"/>
                      <a:pt x="73127" y="25988"/>
                      <a:pt x="74050" y="28733"/>
                    </a:cubicBezTo>
                    <a:cubicBezTo>
                      <a:pt x="74973" y="31483"/>
                      <a:pt x="77869" y="32868"/>
                      <a:pt x="80614" y="31945"/>
                    </a:cubicBezTo>
                    <a:cubicBezTo>
                      <a:pt x="89468" y="28976"/>
                      <a:pt x="94750" y="33797"/>
                      <a:pt x="94726" y="42705"/>
                    </a:cubicBezTo>
                    <a:cubicBezTo>
                      <a:pt x="94696" y="52105"/>
                      <a:pt x="88563" y="58760"/>
                      <a:pt x="78659" y="57515"/>
                    </a:cubicBezTo>
                    <a:cubicBezTo>
                      <a:pt x="75149" y="57072"/>
                      <a:pt x="70522" y="53149"/>
                      <a:pt x="64687" y="45498"/>
                    </a:cubicBezTo>
                    <a:cubicBezTo>
                      <a:pt x="62015" y="41989"/>
                      <a:pt x="60521" y="39651"/>
                      <a:pt x="54771" y="31107"/>
                    </a:cubicBezTo>
                    <a:cubicBezTo>
                      <a:pt x="42026" y="12180"/>
                      <a:pt x="33937" y="2720"/>
                      <a:pt x="25017"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26"/>
              <p:cNvSpPr/>
              <p:nvPr/>
            </p:nvSpPr>
            <p:spPr>
              <a:xfrm>
                <a:off x="4716494" y="5144362"/>
                <a:ext cx="243270" cy="210553"/>
              </a:xfrm>
              <a:custGeom>
                <a:avLst/>
                <a:gdLst/>
                <a:ahLst/>
                <a:cxnLst/>
                <a:rect l="l" t="t" r="r" b="b"/>
                <a:pathLst>
                  <a:path w="155196" h="134324" extrusionOk="0">
                    <a:moveTo>
                      <a:pt x="41844" y="111"/>
                    </a:moveTo>
                    <a:cubicBezTo>
                      <a:pt x="10730" y="-2427"/>
                      <a:pt x="-12041" y="39016"/>
                      <a:pt x="6916" y="68563"/>
                    </a:cubicBezTo>
                    <a:cubicBezTo>
                      <a:pt x="15770" y="82359"/>
                      <a:pt x="27361" y="89603"/>
                      <a:pt x="41983" y="91473"/>
                    </a:cubicBezTo>
                    <a:cubicBezTo>
                      <a:pt x="52901" y="92870"/>
                      <a:pt x="63242" y="91680"/>
                      <a:pt x="81932" y="87702"/>
                    </a:cubicBezTo>
                    <a:cubicBezTo>
                      <a:pt x="82728" y="87533"/>
                      <a:pt x="83335" y="87302"/>
                      <a:pt x="84725" y="87004"/>
                    </a:cubicBezTo>
                    <a:cubicBezTo>
                      <a:pt x="109336" y="81721"/>
                      <a:pt x="119470" y="80720"/>
                      <a:pt x="130127" y="84205"/>
                    </a:cubicBezTo>
                    <a:cubicBezTo>
                      <a:pt x="147840" y="90004"/>
                      <a:pt x="149589" y="114785"/>
                      <a:pt x="134323" y="124579"/>
                    </a:cubicBezTo>
                    <a:cubicBezTo>
                      <a:pt x="131882" y="126145"/>
                      <a:pt x="131220" y="129406"/>
                      <a:pt x="132787" y="131841"/>
                    </a:cubicBezTo>
                    <a:cubicBezTo>
                      <a:pt x="134347" y="134282"/>
                      <a:pt x="137608" y="135084"/>
                      <a:pt x="140049" y="133523"/>
                    </a:cubicBezTo>
                    <a:cubicBezTo>
                      <a:pt x="162474" y="119132"/>
                      <a:pt x="159802" y="82948"/>
                      <a:pt x="133346" y="74289"/>
                    </a:cubicBezTo>
                    <a:cubicBezTo>
                      <a:pt x="120223" y="69996"/>
                      <a:pt x="109039" y="71107"/>
                      <a:pt x="82491" y="76803"/>
                    </a:cubicBezTo>
                    <a:cubicBezTo>
                      <a:pt x="81100" y="77101"/>
                      <a:pt x="80481" y="77198"/>
                      <a:pt x="79698" y="77362"/>
                    </a:cubicBezTo>
                    <a:cubicBezTo>
                      <a:pt x="43975" y="84970"/>
                      <a:pt x="28594" y="83039"/>
                      <a:pt x="15721" y="62977"/>
                    </a:cubicBezTo>
                    <a:cubicBezTo>
                      <a:pt x="-722" y="37352"/>
                      <a:pt x="24034" y="202"/>
                      <a:pt x="50922" y="13519"/>
                    </a:cubicBezTo>
                    <a:cubicBezTo>
                      <a:pt x="62022" y="19020"/>
                      <a:pt x="68974" y="29962"/>
                      <a:pt x="67547" y="39507"/>
                    </a:cubicBezTo>
                    <a:cubicBezTo>
                      <a:pt x="67116" y="42367"/>
                      <a:pt x="69150" y="45082"/>
                      <a:pt x="72016" y="45513"/>
                    </a:cubicBezTo>
                    <a:cubicBezTo>
                      <a:pt x="74882" y="45944"/>
                      <a:pt x="77451" y="43904"/>
                      <a:pt x="77882" y="41044"/>
                    </a:cubicBezTo>
                    <a:cubicBezTo>
                      <a:pt x="80050" y="26610"/>
                      <a:pt x="70577" y="11545"/>
                      <a:pt x="55670" y="4161"/>
                    </a:cubicBezTo>
                    <a:cubicBezTo>
                      <a:pt x="50988" y="1842"/>
                      <a:pt x="46289" y="476"/>
                      <a:pt x="41844"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8" name="Google Shape;2658;p26"/>
              <p:cNvSpPr/>
              <p:nvPr/>
            </p:nvSpPr>
            <p:spPr>
              <a:xfrm>
                <a:off x="4747068" y="5374033"/>
                <a:ext cx="165070" cy="106730"/>
              </a:xfrm>
              <a:custGeom>
                <a:avLst/>
                <a:gdLst/>
                <a:ahLst/>
                <a:cxnLst/>
                <a:rect l="l" t="t" r="r" b="b"/>
                <a:pathLst>
                  <a:path w="105308" h="68089" extrusionOk="0">
                    <a:moveTo>
                      <a:pt x="80183" y="515"/>
                    </a:moveTo>
                    <a:cubicBezTo>
                      <a:pt x="71257" y="2720"/>
                      <a:pt x="63315" y="12180"/>
                      <a:pt x="50569" y="31107"/>
                    </a:cubicBezTo>
                    <a:cubicBezTo>
                      <a:pt x="44819" y="39651"/>
                      <a:pt x="43186" y="41989"/>
                      <a:pt x="40508" y="45498"/>
                    </a:cubicBezTo>
                    <a:cubicBezTo>
                      <a:pt x="34678" y="53149"/>
                      <a:pt x="30191" y="57072"/>
                      <a:pt x="26681" y="57515"/>
                    </a:cubicBezTo>
                    <a:cubicBezTo>
                      <a:pt x="16771" y="58760"/>
                      <a:pt x="10505" y="52105"/>
                      <a:pt x="10475" y="42705"/>
                    </a:cubicBezTo>
                    <a:cubicBezTo>
                      <a:pt x="10450" y="33797"/>
                      <a:pt x="15733" y="28976"/>
                      <a:pt x="24586" y="31945"/>
                    </a:cubicBezTo>
                    <a:cubicBezTo>
                      <a:pt x="27331" y="32868"/>
                      <a:pt x="30367" y="31483"/>
                      <a:pt x="31290" y="28733"/>
                    </a:cubicBezTo>
                    <a:cubicBezTo>
                      <a:pt x="32213" y="25988"/>
                      <a:pt x="30683" y="22952"/>
                      <a:pt x="27938" y="22029"/>
                    </a:cubicBezTo>
                    <a:cubicBezTo>
                      <a:pt x="11653" y="16558"/>
                      <a:pt x="-48" y="27154"/>
                      <a:pt x="0" y="42705"/>
                    </a:cubicBezTo>
                    <a:cubicBezTo>
                      <a:pt x="43" y="57983"/>
                      <a:pt x="11264" y="69951"/>
                      <a:pt x="27938" y="67850"/>
                    </a:cubicBezTo>
                    <a:cubicBezTo>
                      <a:pt x="35140" y="66939"/>
                      <a:pt x="41449" y="61553"/>
                      <a:pt x="48893" y="51783"/>
                    </a:cubicBezTo>
                    <a:cubicBezTo>
                      <a:pt x="51741" y="48042"/>
                      <a:pt x="53344" y="45717"/>
                      <a:pt x="59228" y="36979"/>
                    </a:cubicBezTo>
                    <a:cubicBezTo>
                      <a:pt x="73182" y="16254"/>
                      <a:pt x="80329" y="9199"/>
                      <a:pt x="87166" y="10856"/>
                    </a:cubicBezTo>
                    <a:cubicBezTo>
                      <a:pt x="89771" y="11482"/>
                      <a:pt x="92880" y="14044"/>
                      <a:pt x="94155" y="16862"/>
                    </a:cubicBezTo>
                    <a:cubicBezTo>
                      <a:pt x="95352" y="19509"/>
                      <a:pt x="94848" y="21634"/>
                      <a:pt x="91781" y="23705"/>
                    </a:cubicBezTo>
                    <a:cubicBezTo>
                      <a:pt x="89377" y="25326"/>
                      <a:pt x="88763" y="28569"/>
                      <a:pt x="90385" y="30968"/>
                    </a:cubicBezTo>
                    <a:cubicBezTo>
                      <a:pt x="92000" y="33372"/>
                      <a:pt x="95242" y="33985"/>
                      <a:pt x="97647" y="32364"/>
                    </a:cubicBezTo>
                    <a:cubicBezTo>
                      <a:pt x="105049" y="27373"/>
                      <a:pt x="107065" y="19746"/>
                      <a:pt x="103792" y="12532"/>
                    </a:cubicBezTo>
                    <a:cubicBezTo>
                      <a:pt x="101199" y="6812"/>
                      <a:pt x="95461" y="2058"/>
                      <a:pt x="89686" y="655"/>
                    </a:cubicBezTo>
                    <a:cubicBezTo>
                      <a:pt x="86304" y="-165"/>
                      <a:pt x="83159" y="-219"/>
                      <a:pt x="80183"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26"/>
              <p:cNvSpPr/>
              <p:nvPr/>
            </p:nvSpPr>
            <p:spPr>
              <a:xfrm>
                <a:off x="4816973" y="4712406"/>
                <a:ext cx="337218" cy="337218"/>
              </a:xfrm>
              <a:custGeom>
                <a:avLst/>
                <a:gdLst/>
                <a:ahLst/>
                <a:cxnLst/>
                <a:rect l="l" t="t" r="r" b="b"/>
                <a:pathLst>
                  <a:path w="215131" h="215131" extrusionOk="0">
                    <a:moveTo>
                      <a:pt x="107563" y="0"/>
                    </a:moveTo>
                    <a:cubicBezTo>
                      <a:pt x="48159" y="0"/>
                      <a:pt x="0" y="48164"/>
                      <a:pt x="0" y="107569"/>
                    </a:cubicBezTo>
                    <a:cubicBezTo>
                      <a:pt x="0" y="166973"/>
                      <a:pt x="48159" y="215131"/>
                      <a:pt x="107563" y="215131"/>
                    </a:cubicBezTo>
                    <a:cubicBezTo>
                      <a:pt x="166967" y="215131"/>
                      <a:pt x="215132" y="166973"/>
                      <a:pt x="215132" y="107569"/>
                    </a:cubicBezTo>
                    <a:cubicBezTo>
                      <a:pt x="215132" y="48164"/>
                      <a:pt x="166967" y="0"/>
                      <a:pt x="107563" y="0"/>
                    </a:cubicBezTo>
                    <a:close/>
                    <a:moveTo>
                      <a:pt x="101976" y="11877"/>
                    </a:moveTo>
                    <a:lnTo>
                      <a:pt x="101976" y="101982"/>
                    </a:lnTo>
                    <a:lnTo>
                      <a:pt x="11871" y="101982"/>
                    </a:lnTo>
                    <a:cubicBezTo>
                      <a:pt x="14707" y="53320"/>
                      <a:pt x="53314" y="14707"/>
                      <a:pt x="101976" y="11877"/>
                    </a:cubicBezTo>
                    <a:close/>
                    <a:moveTo>
                      <a:pt x="113149" y="11877"/>
                    </a:moveTo>
                    <a:cubicBezTo>
                      <a:pt x="161824" y="14713"/>
                      <a:pt x="200552" y="53320"/>
                      <a:pt x="203394" y="101982"/>
                    </a:cubicBezTo>
                    <a:lnTo>
                      <a:pt x="113149" y="101982"/>
                    </a:lnTo>
                    <a:lnTo>
                      <a:pt x="113149" y="11877"/>
                    </a:lnTo>
                    <a:close/>
                    <a:moveTo>
                      <a:pt x="11871" y="113295"/>
                    </a:moveTo>
                    <a:lnTo>
                      <a:pt x="101976" y="113295"/>
                    </a:lnTo>
                    <a:lnTo>
                      <a:pt x="101976" y="203400"/>
                    </a:lnTo>
                    <a:cubicBezTo>
                      <a:pt x="53363" y="200558"/>
                      <a:pt x="14774" y="161903"/>
                      <a:pt x="11871" y="113295"/>
                    </a:cubicBezTo>
                    <a:close/>
                    <a:moveTo>
                      <a:pt x="113149" y="113295"/>
                    </a:moveTo>
                    <a:lnTo>
                      <a:pt x="203394" y="113295"/>
                    </a:lnTo>
                    <a:cubicBezTo>
                      <a:pt x="200486" y="161903"/>
                      <a:pt x="161775" y="200558"/>
                      <a:pt x="113149" y="203400"/>
                    </a:cubicBezTo>
                    <a:lnTo>
                      <a:pt x="113149" y="113295"/>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26"/>
              <p:cNvSpPr/>
              <p:nvPr/>
            </p:nvSpPr>
            <p:spPr>
              <a:xfrm>
                <a:off x="4773576" y="5564383"/>
                <a:ext cx="477150" cy="715399"/>
              </a:xfrm>
              <a:custGeom>
                <a:avLst/>
                <a:gdLst/>
                <a:ahLst/>
                <a:cxnLst/>
                <a:rect l="l" t="t" r="r" b="b"/>
                <a:pathLst>
                  <a:path w="304402" h="456395" extrusionOk="0">
                    <a:moveTo>
                      <a:pt x="152133" y="4"/>
                    </a:moveTo>
                    <a:cubicBezTo>
                      <a:pt x="119064" y="338"/>
                      <a:pt x="100519" y="15476"/>
                      <a:pt x="94435" y="40099"/>
                    </a:cubicBezTo>
                    <a:cubicBezTo>
                      <a:pt x="92000" y="49960"/>
                      <a:pt x="92127" y="60307"/>
                      <a:pt x="93318" y="70131"/>
                    </a:cubicBezTo>
                    <a:cubicBezTo>
                      <a:pt x="91903" y="69840"/>
                      <a:pt x="90658" y="69573"/>
                      <a:pt x="89128" y="69293"/>
                    </a:cubicBezTo>
                    <a:cubicBezTo>
                      <a:pt x="80086" y="67648"/>
                      <a:pt x="70972" y="66677"/>
                      <a:pt x="62446" y="66640"/>
                    </a:cubicBezTo>
                    <a:cubicBezTo>
                      <a:pt x="51444" y="66598"/>
                      <a:pt x="42099" y="68146"/>
                      <a:pt x="34788" y="71807"/>
                    </a:cubicBezTo>
                    <a:cubicBezTo>
                      <a:pt x="10128" y="84164"/>
                      <a:pt x="73" y="107445"/>
                      <a:pt x="419" y="153114"/>
                    </a:cubicBezTo>
                    <a:cubicBezTo>
                      <a:pt x="656" y="183426"/>
                      <a:pt x="626" y="224669"/>
                      <a:pt x="559" y="274090"/>
                    </a:cubicBezTo>
                    <a:cubicBezTo>
                      <a:pt x="516" y="308610"/>
                      <a:pt x="6" y="450590"/>
                      <a:pt x="0" y="450803"/>
                    </a:cubicBezTo>
                    <a:cubicBezTo>
                      <a:pt x="-18" y="453930"/>
                      <a:pt x="2605" y="456420"/>
                      <a:pt x="5732" y="456395"/>
                    </a:cubicBezTo>
                    <a:lnTo>
                      <a:pt x="297416" y="454015"/>
                    </a:lnTo>
                    <a:cubicBezTo>
                      <a:pt x="300458" y="453991"/>
                      <a:pt x="302948" y="451611"/>
                      <a:pt x="303002" y="448568"/>
                    </a:cubicBezTo>
                    <a:cubicBezTo>
                      <a:pt x="303014" y="447949"/>
                      <a:pt x="303543" y="411832"/>
                      <a:pt x="303700" y="398697"/>
                    </a:cubicBezTo>
                    <a:cubicBezTo>
                      <a:pt x="304180" y="358943"/>
                      <a:pt x="304435" y="319000"/>
                      <a:pt x="304399" y="281772"/>
                    </a:cubicBezTo>
                    <a:cubicBezTo>
                      <a:pt x="304356" y="233728"/>
                      <a:pt x="303907" y="193870"/>
                      <a:pt x="302723" y="164985"/>
                    </a:cubicBezTo>
                    <a:cubicBezTo>
                      <a:pt x="302620" y="162392"/>
                      <a:pt x="302553" y="160061"/>
                      <a:pt x="302444" y="155349"/>
                    </a:cubicBezTo>
                    <a:cubicBezTo>
                      <a:pt x="302152" y="142664"/>
                      <a:pt x="301891" y="137259"/>
                      <a:pt x="301187" y="130064"/>
                    </a:cubicBezTo>
                    <a:cubicBezTo>
                      <a:pt x="298746" y="105010"/>
                      <a:pt x="291471" y="87025"/>
                      <a:pt x="275623" y="74740"/>
                    </a:cubicBezTo>
                    <a:cubicBezTo>
                      <a:pt x="268342" y="69099"/>
                      <a:pt x="259781" y="65705"/>
                      <a:pt x="250338" y="64266"/>
                    </a:cubicBezTo>
                    <a:cubicBezTo>
                      <a:pt x="238242" y="62420"/>
                      <a:pt x="225460" y="63743"/>
                      <a:pt x="213037" y="67199"/>
                    </a:cubicBezTo>
                    <a:cubicBezTo>
                      <a:pt x="211330" y="67678"/>
                      <a:pt x="210693" y="67994"/>
                      <a:pt x="209266" y="68456"/>
                    </a:cubicBezTo>
                    <a:cubicBezTo>
                      <a:pt x="209029" y="59281"/>
                      <a:pt x="207966" y="49219"/>
                      <a:pt x="204657" y="39121"/>
                    </a:cubicBezTo>
                    <a:cubicBezTo>
                      <a:pt x="196648" y="14680"/>
                      <a:pt x="179609" y="-269"/>
                      <a:pt x="152133" y="4"/>
                    </a:cubicBezTo>
                    <a:close/>
                    <a:moveTo>
                      <a:pt x="146686" y="11881"/>
                    </a:moveTo>
                    <a:lnTo>
                      <a:pt x="143468" y="444099"/>
                    </a:lnTo>
                    <a:lnTo>
                      <a:pt x="11179" y="445217"/>
                    </a:lnTo>
                    <a:cubicBezTo>
                      <a:pt x="11216" y="436564"/>
                      <a:pt x="11835" y="307530"/>
                      <a:pt x="11877" y="274090"/>
                    </a:cubicBezTo>
                    <a:cubicBezTo>
                      <a:pt x="11938" y="224638"/>
                      <a:pt x="11829" y="183329"/>
                      <a:pt x="11598" y="152974"/>
                    </a:cubicBezTo>
                    <a:cubicBezTo>
                      <a:pt x="11276" y="111149"/>
                      <a:pt x="19631" y="91979"/>
                      <a:pt x="39815" y="81869"/>
                    </a:cubicBezTo>
                    <a:cubicBezTo>
                      <a:pt x="45287" y="79124"/>
                      <a:pt x="53047" y="77777"/>
                      <a:pt x="62446" y="77819"/>
                    </a:cubicBezTo>
                    <a:cubicBezTo>
                      <a:pt x="70231" y="77849"/>
                      <a:pt x="78586" y="78791"/>
                      <a:pt x="87033" y="80333"/>
                    </a:cubicBezTo>
                    <a:cubicBezTo>
                      <a:pt x="90057" y="80879"/>
                      <a:pt x="92898" y="81420"/>
                      <a:pt x="95412" y="82009"/>
                    </a:cubicBezTo>
                    <a:cubicBezTo>
                      <a:pt x="96906" y="82355"/>
                      <a:pt x="97957" y="82701"/>
                      <a:pt x="98491" y="82847"/>
                    </a:cubicBezTo>
                    <a:cubicBezTo>
                      <a:pt x="102620" y="83970"/>
                      <a:pt x="106506" y="80157"/>
                      <a:pt x="105474" y="75997"/>
                    </a:cubicBezTo>
                    <a:cubicBezTo>
                      <a:pt x="105268" y="75166"/>
                      <a:pt x="104836" y="73562"/>
                      <a:pt x="104496" y="71249"/>
                    </a:cubicBezTo>
                    <a:cubicBezTo>
                      <a:pt x="103106" y="61940"/>
                      <a:pt x="103070" y="52042"/>
                      <a:pt x="105334" y="42892"/>
                    </a:cubicBezTo>
                    <a:cubicBezTo>
                      <a:pt x="109840" y="24651"/>
                      <a:pt x="122822" y="13721"/>
                      <a:pt x="146686" y="11881"/>
                    </a:cubicBezTo>
                    <a:close/>
                    <a:moveTo>
                      <a:pt x="157998" y="11881"/>
                    </a:moveTo>
                    <a:cubicBezTo>
                      <a:pt x="176421" y="13678"/>
                      <a:pt x="188068" y="24384"/>
                      <a:pt x="194043" y="42612"/>
                    </a:cubicBezTo>
                    <a:cubicBezTo>
                      <a:pt x="196107" y="48927"/>
                      <a:pt x="197316" y="55789"/>
                      <a:pt x="197953" y="62729"/>
                    </a:cubicBezTo>
                    <a:cubicBezTo>
                      <a:pt x="198391" y="67496"/>
                      <a:pt x="198488" y="71723"/>
                      <a:pt x="198372" y="75020"/>
                    </a:cubicBezTo>
                    <a:cubicBezTo>
                      <a:pt x="198354" y="75475"/>
                      <a:pt x="198379" y="75730"/>
                      <a:pt x="198372" y="75857"/>
                    </a:cubicBezTo>
                    <a:cubicBezTo>
                      <a:pt x="198093" y="80060"/>
                      <a:pt x="202344" y="83138"/>
                      <a:pt x="206193" y="81450"/>
                    </a:cubicBezTo>
                    <a:cubicBezTo>
                      <a:pt x="206612" y="81268"/>
                      <a:pt x="207432" y="80940"/>
                      <a:pt x="208707" y="80472"/>
                    </a:cubicBezTo>
                    <a:cubicBezTo>
                      <a:pt x="210881" y="79671"/>
                      <a:pt x="213419" y="78845"/>
                      <a:pt x="216115" y="78098"/>
                    </a:cubicBezTo>
                    <a:cubicBezTo>
                      <a:pt x="227136" y="75026"/>
                      <a:pt x="238358" y="73732"/>
                      <a:pt x="248662" y="75299"/>
                    </a:cubicBezTo>
                    <a:cubicBezTo>
                      <a:pt x="256301" y="76465"/>
                      <a:pt x="263096" y="79143"/>
                      <a:pt x="268779" y="83545"/>
                    </a:cubicBezTo>
                    <a:cubicBezTo>
                      <a:pt x="281713" y="93570"/>
                      <a:pt x="287846" y="108902"/>
                      <a:pt x="290014" y="131181"/>
                    </a:cubicBezTo>
                    <a:cubicBezTo>
                      <a:pt x="290676" y="138007"/>
                      <a:pt x="290840" y="143222"/>
                      <a:pt x="291131" y="155628"/>
                    </a:cubicBezTo>
                    <a:cubicBezTo>
                      <a:pt x="291240" y="160401"/>
                      <a:pt x="291301" y="162866"/>
                      <a:pt x="291410" y="165544"/>
                    </a:cubicBezTo>
                    <a:cubicBezTo>
                      <a:pt x="292582" y="194247"/>
                      <a:pt x="293183" y="233868"/>
                      <a:pt x="293226" y="281772"/>
                    </a:cubicBezTo>
                    <a:cubicBezTo>
                      <a:pt x="293256" y="318940"/>
                      <a:pt x="293007" y="358852"/>
                      <a:pt x="292528" y="398558"/>
                    </a:cubicBezTo>
                    <a:cubicBezTo>
                      <a:pt x="292388" y="410241"/>
                      <a:pt x="292072" y="435999"/>
                      <a:pt x="291969" y="442842"/>
                    </a:cubicBezTo>
                    <a:lnTo>
                      <a:pt x="154786" y="443960"/>
                    </a:lnTo>
                    <a:lnTo>
                      <a:pt x="157998" y="11881"/>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1" name="Google Shape;2661;p26"/>
            <p:cNvGrpSpPr/>
            <p:nvPr/>
          </p:nvGrpSpPr>
          <p:grpSpPr>
            <a:xfrm>
              <a:off x="1913678" y="4186452"/>
              <a:ext cx="62454" cy="812396"/>
              <a:chOff x="786401" y="5764448"/>
              <a:chExt cx="49304" cy="641348"/>
            </a:xfrm>
          </p:grpSpPr>
          <p:sp>
            <p:nvSpPr>
              <p:cNvPr id="2662" name="Google Shape;2662;p26"/>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63" name="Google Shape;2663;p26"/>
              <p:cNvGrpSpPr/>
              <p:nvPr/>
            </p:nvGrpSpPr>
            <p:grpSpPr>
              <a:xfrm>
                <a:off x="789369" y="5804515"/>
                <a:ext cx="46242" cy="586606"/>
                <a:chOff x="1020856" y="3642832"/>
                <a:chExt cx="29480" cy="373968"/>
              </a:xfrm>
            </p:grpSpPr>
            <p:sp>
              <p:nvSpPr>
                <p:cNvPr id="2664" name="Google Shape;2664;p26"/>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5" name="Google Shape;2665;p26"/>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26"/>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7" name="Google Shape;2667;p26"/>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26"/>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26"/>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26"/>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71" name="Google Shape;2671;p26"/>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672" name="Google Shape;2672;p26"/>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673" name="Google Shape;2673;p26"/>
            <p:cNvGrpSpPr/>
            <p:nvPr/>
          </p:nvGrpSpPr>
          <p:grpSpPr>
            <a:xfrm>
              <a:off x="3854957" y="4194780"/>
              <a:ext cx="62454" cy="812396"/>
              <a:chOff x="786401" y="5764448"/>
              <a:chExt cx="49304" cy="641348"/>
            </a:xfrm>
          </p:grpSpPr>
          <p:sp>
            <p:nvSpPr>
              <p:cNvPr id="2674" name="Google Shape;2674;p26"/>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5" name="Google Shape;2675;p26"/>
              <p:cNvGrpSpPr/>
              <p:nvPr/>
            </p:nvGrpSpPr>
            <p:grpSpPr>
              <a:xfrm>
                <a:off x="789369" y="5804515"/>
                <a:ext cx="46242" cy="586606"/>
                <a:chOff x="1020856" y="3642832"/>
                <a:chExt cx="29480" cy="373968"/>
              </a:xfrm>
            </p:grpSpPr>
            <p:sp>
              <p:nvSpPr>
                <p:cNvPr id="2676" name="Google Shape;2676;p26"/>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26"/>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8" name="Google Shape;2678;p26"/>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9" name="Google Shape;2679;p26"/>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26"/>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26"/>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26"/>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83" name="Google Shape;2683;p26"/>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684" name="Google Shape;2684;p26"/>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685" name="Google Shape;2685;p26"/>
            <p:cNvGrpSpPr/>
            <p:nvPr/>
          </p:nvGrpSpPr>
          <p:grpSpPr>
            <a:xfrm>
              <a:off x="1699672" y="3041583"/>
              <a:ext cx="2314919" cy="1306720"/>
              <a:chOff x="3791763" y="4307961"/>
              <a:chExt cx="2314919" cy="1306720"/>
            </a:xfrm>
          </p:grpSpPr>
          <p:sp>
            <p:nvSpPr>
              <p:cNvPr id="2686" name="Google Shape;2686;p26"/>
              <p:cNvSpPr/>
              <p:nvPr/>
            </p:nvSpPr>
            <p:spPr>
              <a:xfrm>
                <a:off x="5307351" y="4994977"/>
                <a:ext cx="799331" cy="537027"/>
              </a:xfrm>
              <a:custGeom>
                <a:avLst/>
                <a:gdLst/>
                <a:ahLst/>
                <a:cxnLst/>
                <a:rect l="l" t="t" r="r" b="b"/>
                <a:pathLst>
                  <a:path w="509940" h="342601" extrusionOk="0">
                    <a:moveTo>
                      <a:pt x="48649" y="35"/>
                    </a:moveTo>
                    <a:cubicBezTo>
                      <a:pt x="30414" y="-675"/>
                      <a:pt x="12677" y="9429"/>
                      <a:pt x="4431" y="26983"/>
                    </a:cubicBezTo>
                    <a:cubicBezTo>
                      <a:pt x="-6559" y="50386"/>
                      <a:pt x="3611" y="78233"/>
                      <a:pt x="27014" y="89223"/>
                    </a:cubicBezTo>
                    <a:cubicBezTo>
                      <a:pt x="67819" y="108442"/>
                      <a:pt x="107592" y="129318"/>
                      <a:pt x="146563" y="152034"/>
                    </a:cubicBezTo>
                    <a:cubicBezTo>
                      <a:pt x="207261" y="187417"/>
                      <a:pt x="265942" y="226327"/>
                      <a:pt x="324739" y="264746"/>
                    </a:cubicBezTo>
                    <a:cubicBezTo>
                      <a:pt x="361051" y="288470"/>
                      <a:pt x="397569" y="311787"/>
                      <a:pt x="434233" y="334959"/>
                    </a:cubicBezTo>
                    <a:cubicBezTo>
                      <a:pt x="457350" y="349495"/>
                      <a:pt x="487820" y="342707"/>
                      <a:pt x="502351" y="319590"/>
                    </a:cubicBezTo>
                    <a:cubicBezTo>
                      <a:pt x="516887" y="296467"/>
                      <a:pt x="509916" y="265809"/>
                      <a:pt x="486794" y="251278"/>
                    </a:cubicBezTo>
                    <a:cubicBezTo>
                      <a:pt x="349082" y="165132"/>
                      <a:pt x="214146" y="73472"/>
                      <a:pt x="66671" y="4401"/>
                    </a:cubicBezTo>
                    <a:cubicBezTo>
                      <a:pt x="60824" y="1656"/>
                      <a:pt x="54727" y="278"/>
                      <a:pt x="48649" y="35"/>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26"/>
              <p:cNvSpPr/>
              <p:nvPr/>
            </p:nvSpPr>
            <p:spPr>
              <a:xfrm>
                <a:off x="4439380" y="4307961"/>
                <a:ext cx="1093585" cy="583557"/>
              </a:xfrm>
              <a:custGeom>
                <a:avLst/>
                <a:gdLst/>
                <a:ahLst/>
                <a:cxnLst/>
                <a:rect l="l" t="t" r="r" b="b"/>
                <a:pathLst>
                  <a:path w="697662" h="372285" extrusionOk="0">
                    <a:moveTo>
                      <a:pt x="351690" y="246"/>
                    </a:moveTo>
                    <a:cubicBezTo>
                      <a:pt x="334470" y="1619"/>
                      <a:pt x="318245" y="9118"/>
                      <a:pt x="303683" y="18839"/>
                    </a:cubicBezTo>
                    <a:cubicBezTo>
                      <a:pt x="283354" y="32417"/>
                      <a:pt x="266006" y="49795"/>
                      <a:pt x="248275" y="66469"/>
                    </a:cubicBezTo>
                    <a:cubicBezTo>
                      <a:pt x="220215" y="92847"/>
                      <a:pt x="188112" y="114932"/>
                      <a:pt x="157380" y="138006"/>
                    </a:cubicBezTo>
                    <a:cubicBezTo>
                      <a:pt x="99555" y="181434"/>
                      <a:pt x="41784" y="227965"/>
                      <a:pt x="5958" y="292088"/>
                    </a:cubicBezTo>
                    <a:cubicBezTo>
                      <a:pt x="-6654" y="314664"/>
                      <a:pt x="1410" y="343045"/>
                      <a:pt x="23980" y="355657"/>
                    </a:cubicBezTo>
                    <a:cubicBezTo>
                      <a:pt x="46557" y="368269"/>
                      <a:pt x="75132" y="360205"/>
                      <a:pt x="87738" y="337629"/>
                    </a:cubicBezTo>
                    <a:cubicBezTo>
                      <a:pt x="107272" y="302653"/>
                      <a:pt x="136510" y="274764"/>
                      <a:pt x="167248" y="249582"/>
                    </a:cubicBezTo>
                    <a:cubicBezTo>
                      <a:pt x="203426" y="219950"/>
                      <a:pt x="242039" y="193615"/>
                      <a:pt x="278824" y="164760"/>
                    </a:cubicBezTo>
                    <a:cubicBezTo>
                      <a:pt x="297624" y="150017"/>
                      <a:pt x="315099" y="133956"/>
                      <a:pt x="332903" y="118083"/>
                    </a:cubicBezTo>
                    <a:cubicBezTo>
                      <a:pt x="339770" y="111962"/>
                      <a:pt x="346741" y="106036"/>
                      <a:pt x="354344" y="100814"/>
                    </a:cubicBezTo>
                    <a:cubicBezTo>
                      <a:pt x="366901" y="110936"/>
                      <a:pt x="378056" y="123032"/>
                      <a:pt x="389259" y="134399"/>
                    </a:cubicBezTo>
                    <a:cubicBezTo>
                      <a:pt x="393819" y="139026"/>
                      <a:pt x="398373" y="143641"/>
                      <a:pt x="403304" y="147873"/>
                    </a:cubicBezTo>
                    <a:cubicBezTo>
                      <a:pt x="406285" y="150430"/>
                      <a:pt x="409588" y="152537"/>
                      <a:pt x="412030" y="155652"/>
                    </a:cubicBezTo>
                    <a:cubicBezTo>
                      <a:pt x="420215" y="166108"/>
                      <a:pt x="426305" y="178088"/>
                      <a:pt x="434612" y="188484"/>
                    </a:cubicBezTo>
                    <a:cubicBezTo>
                      <a:pt x="442646" y="198533"/>
                      <a:pt x="451960" y="207277"/>
                      <a:pt x="461372" y="215997"/>
                    </a:cubicBezTo>
                    <a:cubicBezTo>
                      <a:pt x="473608" y="227334"/>
                      <a:pt x="486177" y="238088"/>
                      <a:pt x="498941" y="248823"/>
                    </a:cubicBezTo>
                    <a:cubicBezTo>
                      <a:pt x="537773" y="281498"/>
                      <a:pt x="577788" y="313140"/>
                      <a:pt x="609187" y="353380"/>
                    </a:cubicBezTo>
                    <a:cubicBezTo>
                      <a:pt x="626038" y="374876"/>
                      <a:pt x="657146" y="378574"/>
                      <a:pt x="678641" y="361730"/>
                    </a:cubicBezTo>
                    <a:cubicBezTo>
                      <a:pt x="700136" y="344885"/>
                      <a:pt x="704023" y="313771"/>
                      <a:pt x="687179" y="292276"/>
                    </a:cubicBezTo>
                    <a:cubicBezTo>
                      <a:pt x="661366" y="259462"/>
                      <a:pt x="631138" y="231323"/>
                      <a:pt x="599320" y="204423"/>
                    </a:cubicBezTo>
                    <a:cubicBezTo>
                      <a:pt x="580017" y="188101"/>
                      <a:pt x="560300" y="172283"/>
                      <a:pt x="541258" y="155652"/>
                    </a:cubicBezTo>
                    <a:cubicBezTo>
                      <a:pt x="532830" y="148292"/>
                      <a:pt x="524055" y="140878"/>
                      <a:pt x="516210" y="132881"/>
                    </a:cubicBezTo>
                    <a:cubicBezTo>
                      <a:pt x="505116" y="121587"/>
                      <a:pt x="498048" y="107044"/>
                      <a:pt x="488126" y="94742"/>
                    </a:cubicBezTo>
                    <a:cubicBezTo>
                      <a:pt x="478447" y="82749"/>
                      <a:pt x="466096" y="73568"/>
                      <a:pt x="455300" y="62674"/>
                    </a:cubicBezTo>
                    <a:cubicBezTo>
                      <a:pt x="431952" y="39126"/>
                      <a:pt x="403674" y="7181"/>
                      <a:pt x="369336" y="1005"/>
                    </a:cubicBezTo>
                    <a:cubicBezTo>
                      <a:pt x="363404" y="-64"/>
                      <a:pt x="357428" y="-215"/>
                      <a:pt x="351690" y="246"/>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26"/>
              <p:cNvSpPr/>
              <p:nvPr/>
            </p:nvSpPr>
            <p:spPr>
              <a:xfrm>
                <a:off x="3791763" y="5049415"/>
                <a:ext cx="847220" cy="565266"/>
              </a:xfrm>
              <a:custGeom>
                <a:avLst/>
                <a:gdLst/>
                <a:ahLst/>
                <a:cxnLst/>
                <a:rect l="l" t="t" r="r" b="b"/>
                <a:pathLst>
                  <a:path w="540491" h="360616" extrusionOk="0">
                    <a:moveTo>
                      <a:pt x="484279" y="441"/>
                    </a:moveTo>
                    <a:cubicBezTo>
                      <a:pt x="477909" y="1297"/>
                      <a:pt x="471746" y="3416"/>
                      <a:pt x="465874" y="6889"/>
                    </a:cubicBezTo>
                    <a:cubicBezTo>
                      <a:pt x="441883" y="21153"/>
                      <a:pt x="417801" y="35307"/>
                      <a:pt x="393385" y="48824"/>
                    </a:cubicBezTo>
                    <a:cubicBezTo>
                      <a:pt x="264988" y="119911"/>
                      <a:pt x="131078" y="183833"/>
                      <a:pt x="17097" y="277672"/>
                    </a:cubicBezTo>
                    <a:cubicBezTo>
                      <a:pt x="-2880" y="294085"/>
                      <a:pt x="-5771" y="323542"/>
                      <a:pt x="10648" y="343519"/>
                    </a:cubicBezTo>
                    <a:cubicBezTo>
                      <a:pt x="27062" y="363496"/>
                      <a:pt x="56518" y="366387"/>
                      <a:pt x="76489" y="349968"/>
                    </a:cubicBezTo>
                    <a:cubicBezTo>
                      <a:pt x="157887" y="283216"/>
                      <a:pt x="251235" y="234699"/>
                      <a:pt x="344236" y="186401"/>
                    </a:cubicBezTo>
                    <a:cubicBezTo>
                      <a:pt x="402305" y="156247"/>
                      <a:pt x="459772" y="125297"/>
                      <a:pt x="516158" y="92094"/>
                    </a:cubicBezTo>
                    <a:cubicBezTo>
                      <a:pt x="539657" y="78183"/>
                      <a:pt x="547521" y="47852"/>
                      <a:pt x="533616" y="24347"/>
                    </a:cubicBezTo>
                    <a:cubicBezTo>
                      <a:pt x="523184" y="6719"/>
                      <a:pt x="503376" y="-2140"/>
                      <a:pt x="484279" y="441"/>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89" name="Google Shape;2689;p26"/>
          <p:cNvGrpSpPr/>
          <p:nvPr/>
        </p:nvGrpSpPr>
        <p:grpSpPr>
          <a:xfrm>
            <a:off x="7843469" y="4822442"/>
            <a:ext cx="1878632" cy="1985409"/>
            <a:chOff x="8169479" y="1905731"/>
            <a:chExt cx="1938933" cy="2049137"/>
          </a:xfrm>
        </p:grpSpPr>
        <p:sp>
          <p:nvSpPr>
            <p:cNvPr id="2690" name="Google Shape;2690;p26"/>
            <p:cNvSpPr/>
            <p:nvPr/>
          </p:nvSpPr>
          <p:spPr>
            <a:xfrm>
              <a:off x="8400140" y="1982893"/>
              <a:ext cx="1551839" cy="1962924"/>
            </a:xfrm>
            <a:custGeom>
              <a:avLst/>
              <a:gdLst/>
              <a:ahLst/>
              <a:cxnLst/>
              <a:rect l="l" t="t" r="r" b="b"/>
              <a:pathLst>
                <a:path w="990009" h="1252264" extrusionOk="0">
                  <a:moveTo>
                    <a:pt x="22407" y="11519"/>
                  </a:moveTo>
                  <a:lnTo>
                    <a:pt x="185749" y="0"/>
                  </a:lnTo>
                  <a:lnTo>
                    <a:pt x="217020" y="353687"/>
                  </a:lnTo>
                  <a:lnTo>
                    <a:pt x="678446" y="111352"/>
                  </a:lnTo>
                  <a:lnTo>
                    <a:pt x="990010" y="521467"/>
                  </a:lnTo>
                  <a:cubicBezTo>
                    <a:pt x="990010" y="521467"/>
                    <a:pt x="947505" y="1001905"/>
                    <a:pt x="937850" y="1178211"/>
                  </a:cubicBezTo>
                  <a:cubicBezTo>
                    <a:pt x="934936" y="1231804"/>
                    <a:pt x="897713" y="1221694"/>
                    <a:pt x="897713" y="1221694"/>
                  </a:cubicBezTo>
                  <a:cubicBezTo>
                    <a:pt x="897713" y="1221694"/>
                    <a:pt x="816892" y="1227906"/>
                    <a:pt x="701824" y="1232247"/>
                  </a:cubicBezTo>
                  <a:cubicBezTo>
                    <a:pt x="611470" y="1235654"/>
                    <a:pt x="498527" y="1236783"/>
                    <a:pt x="397547" y="1240390"/>
                  </a:cubicBezTo>
                  <a:cubicBezTo>
                    <a:pt x="269362" y="1244975"/>
                    <a:pt x="153201" y="1262238"/>
                    <a:pt x="106264" y="1244252"/>
                  </a:cubicBezTo>
                  <a:cubicBezTo>
                    <a:pt x="53679" y="1224098"/>
                    <a:pt x="68252" y="1085209"/>
                    <a:pt x="47789" y="932476"/>
                  </a:cubicBezTo>
                  <a:cubicBezTo>
                    <a:pt x="37709" y="857442"/>
                    <a:pt x="20221" y="754858"/>
                    <a:pt x="13541" y="694719"/>
                  </a:cubicBezTo>
                  <a:cubicBezTo>
                    <a:pt x="-6618" y="512158"/>
                    <a:pt x="1701" y="476758"/>
                    <a:pt x="1701" y="476758"/>
                  </a:cubicBezTo>
                  <a:lnTo>
                    <a:pt x="48578" y="445432"/>
                  </a:lnTo>
                  <a:cubicBezTo>
                    <a:pt x="48578" y="445432"/>
                    <a:pt x="31029" y="336053"/>
                    <a:pt x="24471" y="227573"/>
                  </a:cubicBezTo>
                  <a:cubicBezTo>
                    <a:pt x="17974" y="119094"/>
                    <a:pt x="22407" y="11519"/>
                    <a:pt x="22407" y="11519"/>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26"/>
            <p:cNvSpPr/>
            <p:nvPr/>
          </p:nvSpPr>
          <p:spPr>
            <a:xfrm>
              <a:off x="8462625" y="1980178"/>
              <a:ext cx="1549174" cy="1891979"/>
            </a:xfrm>
            <a:custGeom>
              <a:avLst/>
              <a:gdLst/>
              <a:ahLst/>
              <a:cxnLst/>
              <a:rect l="l" t="t" r="r" b="b"/>
              <a:pathLst>
                <a:path w="988309" h="1207004" extrusionOk="0">
                  <a:moveTo>
                    <a:pt x="20766" y="11519"/>
                  </a:moveTo>
                  <a:lnTo>
                    <a:pt x="184048" y="0"/>
                  </a:lnTo>
                  <a:lnTo>
                    <a:pt x="215320" y="353687"/>
                  </a:lnTo>
                  <a:lnTo>
                    <a:pt x="676745" y="111352"/>
                  </a:lnTo>
                  <a:lnTo>
                    <a:pt x="988309" y="521467"/>
                  </a:lnTo>
                  <a:lnTo>
                    <a:pt x="891033" y="1186882"/>
                  </a:lnTo>
                  <a:lnTo>
                    <a:pt x="80639" y="1207005"/>
                  </a:lnTo>
                  <a:lnTo>
                    <a:pt x="0" y="476758"/>
                  </a:lnTo>
                  <a:lnTo>
                    <a:pt x="46877" y="445431"/>
                  </a:lnTo>
                  <a:lnTo>
                    <a:pt x="20766" y="11519"/>
                  </a:ln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2" name="Google Shape;2692;p26"/>
            <p:cNvPicPr preferRelativeResize="0"/>
            <p:nvPr/>
          </p:nvPicPr>
          <p:blipFill rotWithShape="1">
            <a:blip r:embed="rId3">
              <a:alphaModFix amt="70000"/>
            </a:blip>
            <a:srcRect l="19239" t="905" r="20844" b="1713"/>
            <a:stretch/>
          </p:blipFill>
          <p:spPr>
            <a:xfrm rot="-111687">
              <a:off x="8410525" y="1964243"/>
              <a:ext cx="1612741" cy="1964950"/>
            </a:xfrm>
            <a:custGeom>
              <a:avLst/>
              <a:gdLst/>
              <a:ahLst/>
              <a:cxnLst/>
              <a:rect l="l" t="t" r="r" b="b"/>
              <a:pathLst>
                <a:path w="1611890" h="1963913" extrusionOk="0">
                  <a:moveTo>
                    <a:pt x="378035" y="0"/>
                  </a:moveTo>
                  <a:lnTo>
                    <a:pt x="407204" y="528629"/>
                  </a:lnTo>
                  <a:lnTo>
                    <a:pt x="1084822" y="200861"/>
                  </a:lnTo>
                  <a:lnTo>
                    <a:pt x="1099721" y="221880"/>
                  </a:lnTo>
                  <a:lnTo>
                    <a:pt x="1144696" y="200125"/>
                  </a:lnTo>
                  <a:lnTo>
                    <a:pt x="1611890" y="859248"/>
                  </a:lnTo>
                  <a:lnTo>
                    <a:pt x="1447055" y="1774293"/>
                  </a:lnTo>
                  <a:lnTo>
                    <a:pt x="1441485" y="1829902"/>
                  </a:lnTo>
                  <a:cubicBezTo>
                    <a:pt x="1439480" y="1850558"/>
                    <a:pt x="1437701" y="1869659"/>
                    <a:pt x="1436183" y="1886903"/>
                  </a:cubicBezTo>
                  <a:cubicBezTo>
                    <a:pt x="1428835" y="1970773"/>
                    <a:pt x="1371002" y="1952992"/>
                    <a:pt x="1371002" y="1952992"/>
                  </a:cubicBezTo>
                  <a:cubicBezTo>
                    <a:pt x="1371002" y="1952992"/>
                    <a:pt x="1243971" y="1958541"/>
                    <a:pt x="1063346" y="1959379"/>
                  </a:cubicBezTo>
                  <a:cubicBezTo>
                    <a:pt x="921515" y="1960034"/>
                    <a:pt x="744388" y="1955947"/>
                    <a:pt x="585887" y="1956366"/>
                  </a:cubicBezTo>
                  <a:cubicBezTo>
                    <a:pt x="384686" y="1956906"/>
                    <a:pt x="201676" y="1977948"/>
                    <a:pt x="129023" y="1947315"/>
                  </a:cubicBezTo>
                  <a:cubicBezTo>
                    <a:pt x="47626" y="1912991"/>
                    <a:pt x="77676" y="1696001"/>
                    <a:pt x="53515" y="1455490"/>
                  </a:cubicBezTo>
                  <a:cubicBezTo>
                    <a:pt x="41603" y="1337330"/>
                    <a:pt x="19506" y="1175596"/>
                    <a:pt x="12152" y="1080966"/>
                  </a:cubicBezTo>
                  <a:cubicBezTo>
                    <a:pt x="-9985" y="793706"/>
                    <a:pt x="4892" y="738639"/>
                    <a:pt x="4892" y="738639"/>
                  </a:cubicBezTo>
                  <a:lnTo>
                    <a:pt x="80010" y="691957"/>
                  </a:lnTo>
                  <a:cubicBezTo>
                    <a:pt x="80010" y="691957"/>
                    <a:pt x="58169" y="519566"/>
                    <a:pt x="53513" y="349155"/>
                  </a:cubicBezTo>
                  <a:cubicBezTo>
                    <a:pt x="48953" y="178747"/>
                    <a:pt x="61481" y="10324"/>
                    <a:pt x="61481" y="10324"/>
                  </a:cubicBezTo>
                  <a:lnTo>
                    <a:pt x="318161" y="736"/>
                  </a:lnTo>
                  <a:lnTo>
                    <a:pt x="318244" y="2235"/>
                  </a:lnTo>
                  <a:close/>
                </a:path>
              </a:pathLst>
            </a:custGeom>
            <a:noFill/>
            <a:ln>
              <a:noFill/>
            </a:ln>
          </p:spPr>
        </p:pic>
        <p:sp>
          <p:nvSpPr>
            <p:cNvPr id="2693" name="Google Shape;2693;p26"/>
            <p:cNvSpPr/>
            <p:nvPr/>
          </p:nvSpPr>
          <p:spPr>
            <a:xfrm>
              <a:off x="9423311" y="2655542"/>
              <a:ext cx="112700" cy="131331"/>
            </a:xfrm>
            <a:custGeom>
              <a:avLst/>
              <a:gdLst/>
              <a:ahLst/>
              <a:cxnLst/>
              <a:rect l="l" t="t" r="r" b="b"/>
              <a:pathLst>
                <a:path w="71898" h="83784" extrusionOk="0">
                  <a:moveTo>
                    <a:pt x="43477" y="36"/>
                  </a:moveTo>
                  <a:cubicBezTo>
                    <a:pt x="39712" y="230"/>
                    <a:pt x="35886" y="1262"/>
                    <a:pt x="32182" y="3108"/>
                  </a:cubicBezTo>
                  <a:cubicBezTo>
                    <a:pt x="16941" y="10711"/>
                    <a:pt x="12205" y="28399"/>
                    <a:pt x="23924" y="45857"/>
                  </a:cubicBezTo>
                  <a:cubicBezTo>
                    <a:pt x="25564" y="48267"/>
                    <a:pt x="28782" y="48868"/>
                    <a:pt x="31211" y="47253"/>
                  </a:cubicBezTo>
                  <a:cubicBezTo>
                    <a:pt x="33579" y="45638"/>
                    <a:pt x="34368" y="42395"/>
                    <a:pt x="32729" y="39985"/>
                  </a:cubicBezTo>
                  <a:cubicBezTo>
                    <a:pt x="24531" y="27786"/>
                    <a:pt x="27204" y="17245"/>
                    <a:pt x="36797" y="12465"/>
                  </a:cubicBezTo>
                  <a:cubicBezTo>
                    <a:pt x="46088" y="7814"/>
                    <a:pt x="56410" y="11336"/>
                    <a:pt x="60114" y="22527"/>
                  </a:cubicBezTo>
                  <a:cubicBezTo>
                    <a:pt x="64426" y="35503"/>
                    <a:pt x="58050" y="54151"/>
                    <a:pt x="45966" y="65269"/>
                  </a:cubicBezTo>
                  <a:cubicBezTo>
                    <a:pt x="33579" y="76709"/>
                    <a:pt x="20220" y="76309"/>
                    <a:pt x="9533" y="61498"/>
                  </a:cubicBezTo>
                  <a:cubicBezTo>
                    <a:pt x="7833" y="59149"/>
                    <a:pt x="4494" y="58681"/>
                    <a:pt x="2125" y="60381"/>
                  </a:cubicBezTo>
                  <a:cubicBezTo>
                    <a:pt x="-243" y="62081"/>
                    <a:pt x="-668" y="65294"/>
                    <a:pt x="1032" y="67650"/>
                  </a:cubicBezTo>
                  <a:cubicBezTo>
                    <a:pt x="15666" y="87888"/>
                    <a:pt x="36312" y="88429"/>
                    <a:pt x="53132" y="72957"/>
                  </a:cubicBezTo>
                  <a:cubicBezTo>
                    <a:pt x="68008" y="59228"/>
                    <a:pt x="75720" y="36536"/>
                    <a:pt x="70012" y="19315"/>
                  </a:cubicBezTo>
                  <a:cubicBezTo>
                    <a:pt x="65640" y="6156"/>
                    <a:pt x="54892" y="-553"/>
                    <a:pt x="43477" y="3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26"/>
            <p:cNvSpPr/>
            <p:nvPr/>
          </p:nvSpPr>
          <p:spPr>
            <a:xfrm>
              <a:off x="8888673" y="2657693"/>
              <a:ext cx="118646" cy="127944"/>
            </a:xfrm>
            <a:custGeom>
              <a:avLst/>
              <a:gdLst/>
              <a:ahLst/>
              <a:cxnLst/>
              <a:rect l="l" t="t" r="r" b="b"/>
              <a:pathLst>
                <a:path w="75691" h="81623" extrusionOk="0">
                  <a:moveTo>
                    <a:pt x="24896" y="61"/>
                  </a:moveTo>
                  <a:cubicBezTo>
                    <a:pt x="13480" y="821"/>
                    <a:pt x="3461" y="8696"/>
                    <a:pt x="728" y="22273"/>
                  </a:cubicBezTo>
                  <a:cubicBezTo>
                    <a:pt x="-2916" y="40047"/>
                    <a:pt x="7468" y="61664"/>
                    <a:pt x="23924" y="73541"/>
                  </a:cubicBezTo>
                  <a:cubicBezTo>
                    <a:pt x="42384" y="86924"/>
                    <a:pt x="62908" y="84046"/>
                    <a:pt x="75052" y="62222"/>
                  </a:cubicBezTo>
                  <a:cubicBezTo>
                    <a:pt x="76448" y="59690"/>
                    <a:pt x="75477" y="56508"/>
                    <a:pt x="72927" y="55100"/>
                  </a:cubicBezTo>
                  <a:cubicBezTo>
                    <a:pt x="70376" y="53691"/>
                    <a:pt x="67219" y="54523"/>
                    <a:pt x="65822" y="57055"/>
                  </a:cubicBezTo>
                  <a:cubicBezTo>
                    <a:pt x="56896" y="73025"/>
                    <a:pt x="43719" y="74913"/>
                    <a:pt x="30057" y="65022"/>
                  </a:cubicBezTo>
                  <a:cubicBezTo>
                    <a:pt x="16759" y="55397"/>
                    <a:pt x="8319" y="37758"/>
                    <a:pt x="11051" y="24368"/>
                  </a:cubicBezTo>
                  <a:cubicBezTo>
                    <a:pt x="13419" y="12819"/>
                    <a:pt x="23134" y="8137"/>
                    <a:pt x="32971" y="11653"/>
                  </a:cubicBezTo>
                  <a:cubicBezTo>
                    <a:pt x="43051" y="15266"/>
                    <a:pt x="46938" y="25395"/>
                    <a:pt x="40258" y="38474"/>
                  </a:cubicBezTo>
                  <a:cubicBezTo>
                    <a:pt x="38922" y="41061"/>
                    <a:pt x="40015" y="44139"/>
                    <a:pt x="42626" y="45463"/>
                  </a:cubicBezTo>
                  <a:cubicBezTo>
                    <a:pt x="45176" y="46781"/>
                    <a:pt x="48273" y="45809"/>
                    <a:pt x="49609" y="43229"/>
                  </a:cubicBezTo>
                  <a:cubicBezTo>
                    <a:pt x="59143" y="24508"/>
                    <a:pt x="52524" y="7488"/>
                    <a:pt x="36494" y="1737"/>
                  </a:cubicBezTo>
                  <a:cubicBezTo>
                    <a:pt x="32547" y="341"/>
                    <a:pt x="28660" y="-193"/>
                    <a:pt x="24896" y="6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26"/>
            <p:cNvSpPr/>
            <p:nvPr/>
          </p:nvSpPr>
          <p:spPr>
            <a:xfrm>
              <a:off x="9411823" y="2862987"/>
              <a:ext cx="195956" cy="91464"/>
            </a:xfrm>
            <a:custGeom>
              <a:avLst/>
              <a:gdLst/>
              <a:ahLst/>
              <a:cxnLst/>
              <a:rect l="l" t="t" r="r" b="b"/>
              <a:pathLst>
                <a:path w="125012" h="58350" extrusionOk="0">
                  <a:moveTo>
                    <a:pt x="102900" y="219"/>
                  </a:moveTo>
                  <a:cubicBezTo>
                    <a:pt x="95917" y="-844"/>
                    <a:pt x="88388" y="1937"/>
                    <a:pt x="81951" y="9163"/>
                  </a:cubicBezTo>
                  <a:cubicBezTo>
                    <a:pt x="80008" y="11325"/>
                    <a:pt x="80190" y="14634"/>
                    <a:pt x="82376" y="16565"/>
                  </a:cubicBezTo>
                  <a:cubicBezTo>
                    <a:pt x="84562" y="18496"/>
                    <a:pt x="87841" y="18308"/>
                    <a:pt x="89784" y="16146"/>
                  </a:cubicBezTo>
                  <a:cubicBezTo>
                    <a:pt x="97435" y="7554"/>
                    <a:pt x="106361" y="9442"/>
                    <a:pt x="111705" y="18939"/>
                  </a:cubicBezTo>
                  <a:cubicBezTo>
                    <a:pt x="117352" y="28880"/>
                    <a:pt x="114741" y="39706"/>
                    <a:pt x="103447" y="44364"/>
                  </a:cubicBezTo>
                  <a:cubicBezTo>
                    <a:pt x="97253" y="46938"/>
                    <a:pt x="87962" y="43695"/>
                    <a:pt x="63917" y="31794"/>
                  </a:cubicBezTo>
                  <a:cubicBezTo>
                    <a:pt x="62642" y="31163"/>
                    <a:pt x="62034" y="30908"/>
                    <a:pt x="61305" y="30537"/>
                  </a:cubicBezTo>
                  <a:cubicBezTo>
                    <a:pt x="32038" y="16104"/>
                    <a:pt x="18193" y="12661"/>
                    <a:pt x="7081" y="23129"/>
                  </a:cubicBezTo>
                  <a:cubicBezTo>
                    <a:pt x="2223" y="27696"/>
                    <a:pt x="-570" y="35529"/>
                    <a:pt x="98" y="42548"/>
                  </a:cubicBezTo>
                  <a:cubicBezTo>
                    <a:pt x="887" y="51328"/>
                    <a:pt x="6899" y="57583"/>
                    <a:pt x="16857" y="58336"/>
                  </a:cubicBezTo>
                  <a:cubicBezTo>
                    <a:pt x="19772" y="58554"/>
                    <a:pt x="22201" y="56338"/>
                    <a:pt x="22444" y="53447"/>
                  </a:cubicBezTo>
                  <a:cubicBezTo>
                    <a:pt x="22686" y="50551"/>
                    <a:pt x="20440" y="48074"/>
                    <a:pt x="17586" y="47855"/>
                  </a:cubicBezTo>
                  <a:cubicBezTo>
                    <a:pt x="12849" y="47503"/>
                    <a:pt x="10907" y="45347"/>
                    <a:pt x="10542" y="41570"/>
                  </a:cubicBezTo>
                  <a:cubicBezTo>
                    <a:pt x="10239" y="37733"/>
                    <a:pt x="11878" y="32996"/>
                    <a:pt x="14367" y="30677"/>
                  </a:cubicBezTo>
                  <a:cubicBezTo>
                    <a:pt x="20561" y="24841"/>
                    <a:pt x="32038" y="27738"/>
                    <a:pt x="56691" y="39894"/>
                  </a:cubicBezTo>
                  <a:cubicBezTo>
                    <a:pt x="57420" y="40265"/>
                    <a:pt x="57905" y="40526"/>
                    <a:pt x="59180" y="41152"/>
                  </a:cubicBezTo>
                  <a:cubicBezTo>
                    <a:pt x="87112" y="54996"/>
                    <a:pt x="96828" y="58512"/>
                    <a:pt x="107394" y="54146"/>
                  </a:cubicBezTo>
                  <a:cubicBezTo>
                    <a:pt x="124942" y="46871"/>
                    <a:pt x="129314" y="28831"/>
                    <a:pt x="120813" y="13772"/>
                  </a:cubicBezTo>
                  <a:cubicBezTo>
                    <a:pt x="116441" y="6127"/>
                    <a:pt x="109944" y="1288"/>
                    <a:pt x="102900" y="21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6" name="Google Shape;2696;p26"/>
            <p:cNvSpPr/>
            <p:nvPr/>
          </p:nvSpPr>
          <p:spPr>
            <a:xfrm>
              <a:off x="8841633" y="2872731"/>
              <a:ext cx="197213" cy="87062"/>
            </a:xfrm>
            <a:custGeom>
              <a:avLst/>
              <a:gdLst/>
              <a:ahLst/>
              <a:cxnLst/>
              <a:rect l="l" t="t" r="r" b="b"/>
              <a:pathLst>
                <a:path w="125814" h="55542" extrusionOk="0">
                  <a:moveTo>
                    <a:pt x="18693" y="716"/>
                  </a:moveTo>
                  <a:cubicBezTo>
                    <a:pt x="11832" y="2599"/>
                    <a:pt x="6002" y="8118"/>
                    <a:pt x="2602" y="16219"/>
                  </a:cubicBezTo>
                  <a:cubicBezTo>
                    <a:pt x="-4078" y="32182"/>
                    <a:pt x="2177" y="49488"/>
                    <a:pt x="20515" y="54637"/>
                  </a:cubicBezTo>
                  <a:cubicBezTo>
                    <a:pt x="31506" y="57734"/>
                    <a:pt x="40735" y="53211"/>
                    <a:pt x="67028" y="36057"/>
                  </a:cubicBezTo>
                  <a:cubicBezTo>
                    <a:pt x="68242" y="35267"/>
                    <a:pt x="69214" y="34666"/>
                    <a:pt x="70064" y="34102"/>
                  </a:cubicBezTo>
                  <a:cubicBezTo>
                    <a:pt x="92470" y="19577"/>
                    <a:pt x="103583" y="15411"/>
                    <a:pt x="110323" y="20409"/>
                  </a:cubicBezTo>
                  <a:cubicBezTo>
                    <a:pt x="113055" y="22424"/>
                    <a:pt x="115241" y="26894"/>
                    <a:pt x="115362" y="30750"/>
                  </a:cubicBezTo>
                  <a:cubicBezTo>
                    <a:pt x="115423" y="34545"/>
                    <a:pt x="113723" y="36961"/>
                    <a:pt x="109047" y="37872"/>
                  </a:cubicBezTo>
                  <a:cubicBezTo>
                    <a:pt x="106193" y="38431"/>
                    <a:pt x="104311" y="41175"/>
                    <a:pt x="104858" y="44017"/>
                  </a:cubicBezTo>
                  <a:cubicBezTo>
                    <a:pt x="105404" y="46865"/>
                    <a:pt x="108198" y="48632"/>
                    <a:pt x="110991" y="48073"/>
                  </a:cubicBezTo>
                  <a:cubicBezTo>
                    <a:pt x="120828" y="46155"/>
                    <a:pt x="126050" y="39281"/>
                    <a:pt x="125806" y="30470"/>
                  </a:cubicBezTo>
                  <a:cubicBezTo>
                    <a:pt x="125625" y="23420"/>
                    <a:pt x="121799" y="15988"/>
                    <a:pt x="116456" y="12029"/>
                  </a:cubicBezTo>
                  <a:cubicBezTo>
                    <a:pt x="104311" y="3036"/>
                    <a:pt x="90952" y="8033"/>
                    <a:pt x="64356" y="25303"/>
                  </a:cubicBezTo>
                  <a:cubicBezTo>
                    <a:pt x="63506" y="25873"/>
                    <a:pt x="62535" y="26463"/>
                    <a:pt x="61259" y="27258"/>
                  </a:cubicBezTo>
                  <a:cubicBezTo>
                    <a:pt x="38731" y="42008"/>
                    <a:pt x="29927" y="46404"/>
                    <a:pt x="23429" y="44576"/>
                  </a:cubicBezTo>
                  <a:cubicBezTo>
                    <a:pt x="11711" y="41279"/>
                    <a:pt x="7824" y="30804"/>
                    <a:pt x="12257" y="20269"/>
                  </a:cubicBezTo>
                  <a:cubicBezTo>
                    <a:pt x="16446" y="10207"/>
                    <a:pt x="25008" y="7195"/>
                    <a:pt x="33631" y="14822"/>
                  </a:cubicBezTo>
                  <a:cubicBezTo>
                    <a:pt x="35817" y="16747"/>
                    <a:pt x="39096" y="16577"/>
                    <a:pt x="41039" y="14403"/>
                  </a:cubicBezTo>
                  <a:cubicBezTo>
                    <a:pt x="42982" y="12229"/>
                    <a:pt x="42800" y="8920"/>
                    <a:pt x="40614" y="7001"/>
                  </a:cubicBezTo>
                  <a:cubicBezTo>
                    <a:pt x="33388" y="589"/>
                    <a:pt x="25495" y="-1172"/>
                    <a:pt x="18693" y="71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7" name="Google Shape;2697;p26"/>
            <p:cNvSpPr/>
            <p:nvPr/>
          </p:nvSpPr>
          <p:spPr>
            <a:xfrm>
              <a:off x="8671700" y="3113580"/>
              <a:ext cx="261097" cy="514374"/>
            </a:xfrm>
            <a:custGeom>
              <a:avLst/>
              <a:gdLst/>
              <a:ahLst/>
              <a:cxnLst/>
              <a:rect l="l" t="t" r="r" b="b"/>
              <a:pathLst>
                <a:path w="166569" h="328149" extrusionOk="0">
                  <a:moveTo>
                    <a:pt x="75472" y="1"/>
                  </a:moveTo>
                  <a:cubicBezTo>
                    <a:pt x="25256" y="-224"/>
                    <a:pt x="3153" y="61579"/>
                    <a:pt x="299" y="163864"/>
                  </a:cubicBezTo>
                  <a:cubicBezTo>
                    <a:pt x="-733" y="201524"/>
                    <a:pt x="967" y="241868"/>
                    <a:pt x="4489" y="281629"/>
                  </a:cubicBezTo>
                  <a:cubicBezTo>
                    <a:pt x="5461" y="292753"/>
                    <a:pt x="6492" y="302966"/>
                    <a:pt x="7586" y="312081"/>
                  </a:cubicBezTo>
                  <a:cubicBezTo>
                    <a:pt x="7950" y="315275"/>
                    <a:pt x="8921" y="323011"/>
                    <a:pt x="8982" y="323539"/>
                  </a:cubicBezTo>
                  <a:cubicBezTo>
                    <a:pt x="9347" y="326187"/>
                    <a:pt x="11594" y="328215"/>
                    <a:pt x="14265" y="328148"/>
                  </a:cubicBezTo>
                  <a:cubicBezTo>
                    <a:pt x="18880" y="328032"/>
                    <a:pt x="156658" y="324632"/>
                    <a:pt x="161212" y="324517"/>
                  </a:cubicBezTo>
                  <a:cubicBezTo>
                    <a:pt x="164005" y="324443"/>
                    <a:pt x="166191" y="322136"/>
                    <a:pt x="166252" y="319349"/>
                  </a:cubicBezTo>
                  <a:cubicBezTo>
                    <a:pt x="166252" y="319076"/>
                    <a:pt x="166374" y="315026"/>
                    <a:pt x="166434" y="313338"/>
                  </a:cubicBezTo>
                  <a:cubicBezTo>
                    <a:pt x="167102" y="268203"/>
                    <a:pt x="165402" y="213869"/>
                    <a:pt x="159026" y="161630"/>
                  </a:cubicBezTo>
                  <a:cubicBezTo>
                    <a:pt x="146700" y="60923"/>
                    <a:pt x="121014" y="207"/>
                    <a:pt x="75472" y="1"/>
                  </a:cubicBezTo>
                  <a:close/>
                  <a:moveTo>
                    <a:pt x="78812" y="11180"/>
                  </a:moveTo>
                  <a:cubicBezTo>
                    <a:pt x="111602" y="14628"/>
                    <a:pt x="133462" y="64329"/>
                    <a:pt x="145424" y="144725"/>
                  </a:cubicBezTo>
                  <a:lnTo>
                    <a:pt x="83852" y="148217"/>
                  </a:lnTo>
                  <a:lnTo>
                    <a:pt x="78812" y="11180"/>
                  </a:lnTo>
                  <a:close/>
                  <a:moveTo>
                    <a:pt x="68368" y="11738"/>
                  </a:moveTo>
                  <a:lnTo>
                    <a:pt x="73347" y="148775"/>
                  </a:lnTo>
                  <a:lnTo>
                    <a:pt x="11775" y="152412"/>
                  </a:lnTo>
                  <a:cubicBezTo>
                    <a:pt x="15601" y="69230"/>
                    <a:pt x="33514" y="17689"/>
                    <a:pt x="68368" y="11738"/>
                  </a:cubicBezTo>
                  <a:close/>
                  <a:moveTo>
                    <a:pt x="147125" y="155066"/>
                  </a:moveTo>
                  <a:cubicBezTo>
                    <a:pt x="147489" y="157902"/>
                    <a:pt x="148157" y="159972"/>
                    <a:pt x="148521" y="162887"/>
                  </a:cubicBezTo>
                  <a:cubicBezTo>
                    <a:pt x="154836" y="214561"/>
                    <a:pt x="156658" y="268507"/>
                    <a:pt x="155929" y="313198"/>
                  </a:cubicBezTo>
                  <a:cubicBezTo>
                    <a:pt x="155929" y="313435"/>
                    <a:pt x="155929" y="313726"/>
                    <a:pt x="155929" y="314036"/>
                  </a:cubicBezTo>
                  <a:cubicBezTo>
                    <a:pt x="149917" y="314188"/>
                    <a:pt x="119921" y="314947"/>
                    <a:pt x="89863" y="315712"/>
                  </a:cubicBezTo>
                  <a:lnTo>
                    <a:pt x="84156" y="158697"/>
                  </a:lnTo>
                  <a:lnTo>
                    <a:pt x="147125" y="155066"/>
                  </a:lnTo>
                  <a:close/>
                  <a:moveTo>
                    <a:pt x="73651" y="159396"/>
                  </a:moveTo>
                  <a:lnTo>
                    <a:pt x="79359" y="315991"/>
                  </a:lnTo>
                  <a:cubicBezTo>
                    <a:pt x="52155" y="316689"/>
                    <a:pt x="24223" y="317400"/>
                    <a:pt x="18880" y="317527"/>
                  </a:cubicBezTo>
                  <a:cubicBezTo>
                    <a:pt x="18576" y="314953"/>
                    <a:pt x="18273" y="312821"/>
                    <a:pt x="18030" y="310963"/>
                  </a:cubicBezTo>
                  <a:cubicBezTo>
                    <a:pt x="16997" y="301940"/>
                    <a:pt x="15965" y="291678"/>
                    <a:pt x="14994" y="280651"/>
                  </a:cubicBezTo>
                  <a:cubicBezTo>
                    <a:pt x="11472" y="241267"/>
                    <a:pt x="9772" y="201342"/>
                    <a:pt x="10804" y="164144"/>
                  </a:cubicBezTo>
                  <a:cubicBezTo>
                    <a:pt x="10804" y="163677"/>
                    <a:pt x="10925" y="163354"/>
                    <a:pt x="10925" y="162887"/>
                  </a:cubicBezTo>
                  <a:lnTo>
                    <a:pt x="73651" y="159396"/>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26"/>
            <p:cNvSpPr/>
            <p:nvPr/>
          </p:nvSpPr>
          <p:spPr>
            <a:xfrm>
              <a:off x="9542513" y="3091224"/>
              <a:ext cx="261125" cy="514374"/>
            </a:xfrm>
            <a:custGeom>
              <a:avLst/>
              <a:gdLst/>
              <a:ahLst/>
              <a:cxnLst/>
              <a:rect l="l" t="t" r="r" b="b"/>
              <a:pathLst>
                <a:path w="166587" h="328149" extrusionOk="0">
                  <a:moveTo>
                    <a:pt x="91237" y="1"/>
                  </a:moveTo>
                  <a:cubicBezTo>
                    <a:pt x="45695" y="207"/>
                    <a:pt x="19888" y="60923"/>
                    <a:pt x="7562" y="161630"/>
                  </a:cubicBezTo>
                  <a:cubicBezTo>
                    <a:pt x="1186" y="213869"/>
                    <a:pt x="-575" y="268203"/>
                    <a:pt x="154" y="313344"/>
                  </a:cubicBezTo>
                  <a:cubicBezTo>
                    <a:pt x="215" y="315026"/>
                    <a:pt x="336" y="319082"/>
                    <a:pt x="336" y="319349"/>
                  </a:cubicBezTo>
                  <a:cubicBezTo>
                    <a:pt x="397" y="322136"/>
                    <a:pt x="2704" y="324310"/>
                    <a:pt x="5497" y="324377"/>
                  </a:cubicBezTo>
                  <a:cubicBezTo>
                    <a:pt x="10052" y="324492"/>
                    <a:pt x="147708" y="328032"/>
                    <a:pt x="152323" y="328147"/>
                  </a:cubicBezTo>
                  <a:cubicBezTo>
                    <a:pt x="154995" y="328215"/>
                    <a:pt x="157241" y="326192"/>
                    <a:pt x="157606" y="323539"/>
                  </a:cubicBezTo>
                  <a:cubicBezTo>
                    <a:pt x="157667" y="323010"/>
                    <a:pt x="158638" y="315281"/>
                    <a:pt x="159002" y="312087"/>
                  </a:cubicBezTo>
                  <a:cubicBezTo>
                    <a:pt x="160096" y="302966"/>
                    <a:pt x="161128" y="292753"/>
                    <a:pt x="162099" y="281629"/>
                  </a:cubicBezTo>
                  <a:cubicBezTo>
                    <a:pt x="165621" y="241874"/>
                    <a:pt x="167321" y="201524"/>
                    <a:pt x="166289" y="163864"/>
                  </a:cubicBezTo>
                  <a:cubicBezTo>
                    <a:pt x="163435" y="61585"/>
                    <a:pt x="141454" y="-224"/>
                    <a:pt x="91237" y="1"/>
                  </a:cubicBezTo>
                  <a:close/>
                  <a:moveTo>
                    <a:pt x="87776" y="11180"/>
                  </a:moveTo>
                  <a:lnTo>
                    <a:pt x="82735" y="148223"/>
                  </a:lnTo>
                  <a:lnTo>
                    <a:pt x="21103" y="144731"/>
                  </a:lnTo>
                  <a:cubicBezTo>
                    <a:pt x="33126" y="64329"/>
                    <a:pt x="54986" y="14634"/>
                    <a:pt x="87776" y="11180"/>
                  </a:cubicBezTo>
                  <a:close/>
                  <a:moveTo>
                    <a:pt x="98220" y="11738"/>
                  </a:moveTo>
                  <a:cubicBezTo>
                    <a:pt x="133074" y="17689"/>
                    <a:pt x="150988" y="69230"/>
                    <a:pt x="154812" y="152412"/>
                  </a:cubicBezTo>
                  <a:lnTo>
                    <a:pt x="93241" y="148921"/>
                  </a:lnTo>
                  <a:lnTo>
                    <a:pt x="98220" y="11738"/>
                  </a:lnTo>
                  <a:close/>
                  <a:moveTo>
                    <a:pt x="19464" y="155066"/>
                  </a:moveTo>
                  <a:lnTo>
                    <a:pt x="82432" y="158697"/>
                  </a:lnTo>
                  <a:lnTo>
                    <a:pt x="76724" y="315718"/>
                  </a:lnTo>
                  <a:cubicBezTo>
                    <a:pt x="46667" y="314983"/>
                    <a:pt x="16670" y="314194"/>
                    <a:pt x="10659" y="314042"/>
                  </a:cubicBezTo>
                  <a:cubicBezTo>
                    <a:pt x="10659" y="313726"/>
                    <a:pt x="10659" y="313441"/>
                    <a:pt x="10659" y="313204"/>
                  </a:cubicBezTo>
                  <a:cubicBezTo>
                    <a:pt x="9930" y="268507"/>
                    <a:pt x="11752" y="214567"/>
                    <a:pt x="18067" y="162887"/>
                  </a:cubicBezTo>
                  <a:cubicBezTo>
                    <a:pt x="18431" y="159978"/>
                    <a:pt x="19099" y="157908"/>
                    <a:pt x="19464" y="155066"/>
                  </a:cubicBezTo>
                  <a:close/>
                  <a:moveTo>
                    <a:pt x="92937" y="159256"/>
                  </a:moveTo>
                  <a:lnTo>
                    <a:pt x="155662" y="162887"/>
                  </a:lnTo>
                  <a:cubicBezTo>
                    <a:pt x="155662" y="163354"/>
                    <a:pt x="155784" y="163676"/>
                    <a:pt x="155784" y="164144"/>
                  </a:cubicBezTo>
                  <a:cubicBezTo>
                    <a:pt x="156817" y="201348"/>
                    <a:pt x="155116" y="241267"/>
                    <a:pt x="151595" y="280651"/>
                  </a:cubicBezTo>
                  <a:cubicBezTo>
                    <a:pt x="150623" y="291678"/>
                    <a:pt x="149590" y="301800"/>
                    <a:pt x="148558" y="310830"/>
                  </a:cubicBezTo>
                  <a:cubicBezTo>
                    <a:pt x="148315" y="312658"/>
                    <a:pt x="148011" y="314825"/>
                    <a:pt x="147708" y="317394"/>
                  </a:cubicBezTo>
                  <a:cubicBezTo>
                    <a:pt x="142365" y="317260"/>
                    <a:pt x="114433" y="316519"/>
                    <a:pt x="87230" y="315857"/>
                  </a:cubicBezTo>
                  <a:lnTo>
                    <a:pt x="92937" y="159256"/>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99" name="Google Shape;2699;p26"/>
            <p:cNvGrpSpPr/>
            <p:nvPr/>
          </p:nvGrpSpPr>
          <p:grpSpPr>
            <a:xfrm>
              <a:off x="9041874" y="2603383"/>
              <a:ext cx="365658" cy="365658"/>
              <a:chOff x="5369319" y="1597139"/>
              <a:chExt cx="280800" cy="280800"/>
            </a:xfrm>
          </p:grpSpPr>
          <p:grpSp>
            <p:nvGrpSpPr>
              <p:cNvPr id="2700" name="Google Shape;2700;p26"/>
              <p:cNvGrpSpPr/>
              <p:nvPr/>
            </p:nvGrpSpPr>
            <p:grpSpPr>
              <a:xfrm>
                <a:off x="5369884" y="1597812"/>
                <a:ext cx="279372" cy="279372"/>
                <a:chOff x="5657141" y="1514561"/>
                <a:chExt cx="178103" cy="178103"/>
              </a:xfrm>
            </p:grpSpPr>
            <p:sp>
              <p:nvSpPr>
                <p:cNvPr id="2701" name="Google Shape;2701;p26"/>
                <p:cNvSpPr/>
                <p:nvPr/>
              </p:nvSpPr>
              <p:spPr>
                <a:xfrm>
                  <a:off x="5657141" y="1514561"/>
                  <a:ext cx="178103" cy="178103"/>
                </a:xfrm>
                <a:custGeom>
                  <a:avLst/>
                  <a:gdLst/>
                  <a:ahLst/>
                  <a:cxnLst/>
                  <a:rect l="l" t="t" r="r" b="b"/>
                  <a:pathLst>
                    <a:path w="178103" h="178103" extrusionOk="0">
                      <a:moveTo>
                        <a:pt x="0" y="89055"/>
                      </a:moveTo>
                      <a:cubicBezTo>
                        <a:pt x="0" y="39870"/>
                        <a:pt x="39870" y="0"/>
                        <a:pt x="89049" y="0"/>
                      </a:cubicBezTo>
                      <a:cubicBezTo>
                        <a:pt x="138233" y="0"/>
                        <a:pt x="178103" y="39870"/>
                        <a:pt x="178103" y="89055"/>
                      </a:cubicBezTo>
                      <a:cubicBezTo>
                        <a:pt x="178103" y="138233"/>
                        <a:pt x="138233" y="178103"/>
                        <a:pt x="89049" y="178103"/>
                      </a:cubicBezTo>
                      <a:cubicBezTo>
                        <a:pt x="39870" y="178103"/>
                        <a:pt x="0" y="138233"/>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02" name="Google Shape;2702;p26"/>
                <p:cNvGrpSpPr/>
                <p:nvPr/>
              </p:nvGrpSpPr>
              <p:grpSpPr>
                <a:xfrm>
                  <a:off x="5657475" y="1515672"/>
                  <a:ext cx="177568" cy="176026"/>
                  <a:chOff x="5657475" y="1515672"/>
                  <a:chExt cx="177568" cy="176026"/>
                </a:xfrm>
              </p:grpSpPr>
              <p:grpSp>
                <p:nvGrpSpPr>
                  <p:cNvPr id="2703" name="Google Shape;2703;p26"/>
                  <p:cNvGrpSpPr/>
                  <p:nvPr/>
                </p:nvGrpSpPr>
                <p:grpSpPr>
                  <a:xfrm>
                    <a:off x="5657475" y="1515672"/>
                    <a:ext cx="177568" cy="176026"/>
                    <a:chOff x="5657475" y="1515672"/>
                    <a:chExt cx="177568" cy="176026"/>
                  </a:xfrm>
                </p:grpSpPr>
                <p:sp>
                  <p:nvSpPr>
                    <p:cNvPr id="2704" name="Google Shape;2704;p26"/>
                    <p:cNvSpPr/>
                    <p:nvPr/>
                  </p:nvSpPr>
                  <p:spPr>
                    <a:xfrm>
                      <a:off x="5747665" y="1544624"/>
                      <a:ext cx="82508" cy="59701"/>
                    </a:xfrm>
                    <a:custGeom>
                      <a:avLst/>
                      <a:gdLst/>
                      <a:ahLst/>
                      <a:cxnLst/>
                      <a:rect l="l" t="t" r="r" b="b"/>
                      <a:pathLst>
                        <a:path w="82508" h="59701" extrusionOk="0">
                          <a:moveTo>
                            <a:pt x="64316" y="0"/>
                          </a:moveTo>
                          <a:cubicBezTo>
                            <a:pt x="57254" y="4123"/>
                            <a:pt x="50496" y="7147"/>
                            <a:pt x="43817" y="12296"/>
                          </a:cubicBezTo>
                          <a:cubicBezTo>
                            <a:pt x="32747" y="20840"/>
                            <a:pt x="24501" y="30476"/>
                            <a:pt x="17166" y="38947"/>
                          </a:cubicBezTo>
                          <a:cubicBezTo>
                            <a:pt x="7226" y="50430"/>
                            <a:pt x="0" y="59702"/>
                            <a:pt x="0" y="59702"/>
                          </a:cubicBezTo>
                          <a:cubicBezTo>
                            <a:pt x="0" y="59702"/>
                            <a:pt x="9746" y="53065"/>
                            <a:pt x="22552" y="46379"/>
                          </a:cubicBezTo>
                          <a:cubicBezTo>
                            <a:pt x="32000" y="41443"/>
                            <a:pt x="42736" y="36196"/>
                            <a:pt x="54577" y="34077"/>
                          </a:cubicBezTo>
                          <a:cubicBezTo>
                            <a:pt x="64292" y="32340"/>
                            <a:pt x="73777" y="32656"/>
                            <a:pt x="82509" y="33567"/>
                          </a:cubicBezTo>
                          <a:cubicBezTo>
                            <a:pt x="78702" y="21016"/>
                            <a:pt x="72842" y="9533"/>
                            <a:pt x="6431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26"/>
                    <p:cNvSpPr/>
                    <p:nvPr/>
                  </p:nvSpPr>
                  <p:spPr>
                    <a:xfrm>
                      <a:off x="5662339" y="1603045"/>
                      <a:ext cx="82253" cy="59701"/>
                    </a:xfrm>
                    <a:custGeom>
                      <a:avLst/>
                      <a:gdLst/>
                      <a:ahLst/>
                      <a:cxnLst/>
                      <a:rect l="l" t="t" r="r" b="b"/>
                      <a:pathLst>
                        <a:path w="82253" h="59701" extrusionOk="0">
                          <a:moveTo>
                            <a:pt x="82254" y="0"/>
                          </a:moveTo>
                          <a:cubicBezTo>
                            <a:pt x="82254" y="0"/>
                            <a:pt x="72599" y="6352"/>
                            <a:pt x="59702" y="13067"/>
                          </a:cubicBezTo>
                          <a:cubicBezTo>
                            <a:pt x="50283" y="17974"/>
                            <a:pt x="39445" y="23257"/>
                            <a:pt x="27677" y="25370"/>
                          </a:cubicBezTo>
                          <a:cubicBezTo>
                            <a:pt x="17992" y="27100"/>
                            <a:pt x="8714" y="26778"/>
                            <a:pt x="0" y="25880"/>
                          </a:cubicBezTo>
                          <a:cubicBezTo>
                            <a:pt x="3837" y="38595"/>
                            <a:pt x="9527" y="50090"/>
                            <a:pt x="18192" y="59702"/>
                          </a:cubicBezTo>
                          <a:cubicBezTo>
                            <a:pt x="25193" y="55609"/>
                            <a:pt x="31818" y="52506"/>
                            <a:pt x="38437" y="47406"/>
                          </a:cubicBezTo>
                          <a:cubicBezTo>
                            <a:pt x="49567" y="38820"/>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26"/>
                    <p:cNvSpPr/>
                    <p:nvPr/>
                  </p:nvSpPr>
                  <p:spPr>
                    <a:xfrm>
                      <a:off x="5746129" y="1606117"/>
                      <a:ext cx="62264" cy="80456"/>
                    </a:xfrm>
                    <a:custGeom>
                      <a:avLst/>
                      <a:gdLst/>
                      <a:ahLst/>
                      <a:cxnLst/>
                      <a:rect l="l" t="t" r="r" b="b"/>
                      <a:pathLst>
                        <a:path w="62264" h="80456" extrusionOk="0">
                          <a:moveTo>
                            <a:pt x="0" y="0"/>
                          </a:moveTo>
                          <a:cubicBezTo>
                            <a:pt x="0" y="0"/>
                            <a:pt x="6449" y="9005"/>
                            <a:pt x="13578" y="21016"/>
                          </a:cubicBezTo>
                          <a:cubicBezTo>
                            <a:pt x="19128" y="30355"/>
                            <a:pt x="25151" y="41218"/>
                            <a:pt x="27932" y="53302"/>
                          </a:cubicBezTo>
                          <a:cubicBezTo>
                            <a:pt x="30088" y="62695"/>
                            <a:pt x="30155" y="71846"/>
                            <a:pt x="29723" y="80456"/>
                          </a:cubicBezTo>
                          <a:cubicBezTo>
                            <a:pt x="41989" y="76091"/>
                            <a:pt x="53150" y="69915"/>
                            <a:pt x="62264" y="60983"/>
                          </a:cubicBezTo>
                          <a:cubicBezTo>
                            <a:pt x="57868" y="54261"/>
                            <a:pt x="54559" y="47812"/>
                            <a:pt x="49197" y="41509"/>
                          </a:cubicBezTo>
                          <a:cubicBezTo>
                            <a:pt x="39870" y="30561"/>
                            <a:pt x="29736" y="22103"/>
                            <a:pt x="20755" y="15120"/>
                          </a:cubicBezTo>
                          <a:cubicBezTo>
                            <a:pt x="9175" y="6115"/>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7" name="Google Shape;2707;p26"/>
                    <p:cNvSpPr/>
                    <p:nvPr/>
                  </p:nvSpPr>
                  <p:spPr>
                    <a:xfrm>
                      <a:off x="5683865" y="1520536"/>
                      <a:ext cx="62518" cy="80456"/>
                    </a:xfrm>
                    <a:custGeom>
                      <a:avLst/>
                      <a:gdLst/>
                      <a:ahLst/>
                      <a:cxnLst/>
                      <a:rect l="l" t="t" r="r" b="b"/>
                      <a:pathLst>
                        <a:path w="62518" h="80456" extrusionOk="0">
                          <a:moveTo>
                            <a:pt x="32541" y="0"/>
                          </a:moveTo>
                          <a:cubicBezTo>
                            <a:pt x="20348" y="4378"/>
                            <a:pt x="9066" y="10590"/>
                            <a:pt x="0" y="19474"/>
                          </a:cubicBezTo>
                          <a:cubicBezTo>
                            <a:pt x="4420" y="26250"/>
                            <a:pt x="7663" y="32863"/>
                            <a:pt x="13067" y="39208"/>
                          </a:cubicBezTo>
                          <a:cubicBezTo>
                            <a:pt x="22352" y="50102"/>
                            <a:pt x="32559" y="58366"/>
                            <a:pt x="41509" y="65343"/>
                          </a:cubicBezTo>
                          <a:cubicBezTo>
                            <a:pt x="53156" y="74409"/>
                            <a:pt x="62519" y="80456"/>
                            <a:pt x="62519" y="80456"/>
                          </a:cubicBezTo>
                          <a:cubicBezTo>
                            <a:pt x="62519" y="80456"/>
                            <a:pt x="55809" y="71706"/>
                            <a:pt x="48687" y="59702"/>
                          </a:cubicBezTo>
                          <a:cubicBezTo>
                            <a:pt x="43137" y="50363"/>
                            <a:pt x="37368" y="39251"/>
                            <a:pt x="34593" y="27161"/>
                          </a:cubicBezTo>
                          <a:cubicBezTo>
                            <a:pt x="32432" y="17767"/>
                            <a:pt x="32110" y="8610"/>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8" name="Google Shape;2708;p26"/>
                    <p:cNvSpPr/>
                    <p:nvPr/>
                  </p:nvSpPr>
                  <p:spPr>
                    <a:xfrm>
                      <a:off x="5742692" y="1515672"/>
                      <a:ext cx="47764" cy="90961"/>
                    </a:xfrm>
                    <a:custGeom>
                      <a:avLst/>
                      <a:gdLst/>
                      <a:ahLst/>
                      <a:cxnLst/>
                      <a:rect l="l" t="t" r="r" b="b"/>
                      <a:pathLst>
                        <a:path w="47764" h="90961" extrusionOk="0">
                          <a:moveTo>
                            <a:pt x="8562" y="0"/>
                          </a:moveTo>
                          <a:cubicBezTo>
                            <a:pt x="5915" y="8835"/>
                            <a:pt x="2818" y="17069"/>
                            <a:pt x="1385" y="26645"/>
                          </a:cubicBezTo>
                          <a:cubicBezTo>
                            <a:pt x="-498" y="39263"/>
                            <a:pt x="-48" y="50387"/>
                            <a:pt x="365" y="60983"/>
                          </a:cubicBezTo>
                          <a:cubicBezTo>
                            <a:pt x="790" y="71956"/>
                            <a:pt x="917" y="77657"/>
                            <a:pt x="1646" y="82503"/>
                          </a:cubicBezTo>
                          <a:cubicBezTo>
                            <a:pt x="1949" y="82879"/>
                            <a:pt x="3692" y="85326"/>
                            <a:pt x="3692" y="85320"/>
                          </a:cubicBezTo>
                          <a:cubicBezTo>
                            <a:pt x="3692" y="85320"/>
                            <a:pt x="2065" y="84136"/>
                            <a:pt x="1901" y="84039"/>
                          </a:cubicBezTo>
                          <a:cubicBezTo>
                            <a:pt x="2174" y="85782"/>
                            <a:pt x="2666" y="90961"/>
                            <a:pt x="2666" y="90961"/>
                          </a:cubicBezTo>
                          <a:cubicBezTo>
                            <a:pt x="2666" y="90961"/>
                            <a:pt x="5993" y="77457"/>
                            <a:pt x="11635" y="62003"/>
                          </a:cubicBezTo>
                          <a:cubicBezTo>
                            <a:pt x="14962" y="52901"/>
                            <a:pt x="18016" y="43343"/>
                            <a:pt x="24192" y="34848"/>
                          </a:cubicBezTo>
                          <a:cubicBezTo>
                            <a:pt x="31072" y="25376"/>
                            <a:pt x="39743" y="18095"/>
                            <a:pt x="47764" y="12296"/>
                          </a:cubicBezTo>
                          <a:cubicBezTo>
                            <a:pt x="36002" y="5386"/>
                            <a:pt x="22971" y="856"/>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9" name="Google Shape;2709;p26"/>
                    <p:cNvSpPr/>
                    <p:nvPr/>
                  </p:nvSpPr>
                  <p:spPr>
                    <a:xfrm>
                      <a:off x="5701802" y="1600482"/>
                      <a:ext cx="47882" cy="91216"/>
                    </a:xfrm>
                    <a:custGeom>
                      <a:avLst/>
                      <a:gdLst/>
                      <a:ahLst/>
                      <a:cxnLst/>
                      <a:rect l="l" t="t" r="r" b="b"/>
                      <a:pathLst>
                        <a:path w="47882" h="91216" extrusionOk="0">
                          <a:moveTo>
                            <a:pt x="45353" y="0"/>
                          </a:moveTo>
                          <a:cubicBezTo>
                            <a:pt x="45353" y="0"/>
                            <a:pt x="42019" y="13511"/>
                            <a:pt x="36385" y="28952"/>
                          </a:cubicBezTo>
                          <a:cubicBezTo>
                            <a:pt x="33057" y="38067"/>
                            <a:pt x="29748" y="47612"/>
                            <a:pt x="23572" y="56113"/>
                          </a:cubicBezTo>
                          <a:cubicBezTo>
                            <a:pt x="16705" y="65568"/>
                            <a:pt x="8009" y="72866"/>
                            <a:pt x="0" y="78665"/>
                          </a:cubicBezTo>
                          <a:cubicBezTo>
                            <a:pt x="11853" y="85654"/>
                            <a:pt x="24908" y="90391"/>
                            <a:pt x="39457" y="91216"/>
                          </a:cubicBezTo>
                          <a:cubicBezTo>
                            <a:pt x="42117" y="82351"/>
                            <a:pt x="45195" y="74190"/>
                            <a:pt x="46634" y="64572"/>
                          </a:cubicBezTo>
                          <a:cubicBezTo>
                            <a:pt x="48523" y="51935"/>
                            <a:pt x="47818" y="40581"/>
                            <a:pt x="47400" y="29978"/>
                          </a:cubicBezTo>
                          <a:cubicBezTo>
                            <a:pt x="46975" y="19036"/>
                            <a:pt x="47102" y="13298"/>
                            <a:pt x="46379" y="8459"/>
                          </a:cubicBezTo>
                          <a:cubicBezTo>
                            <a:pt x="46076" y="8082"/>
                            <a:pt x="44327" y="5635"/>
                            <a:pt x="44327" y="5635"/>
                          </a:cubicBezTo>
                          <a:cubicBezTo>
                            <a:pt x="44327" y="5635"/>
                            <a:pt x="45961" y="6819"/>
                            <a:pt x="46118" y="6916"/>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0" name="Google Shape;2710;p26"/>
                    <p:cNvSpPr/>
                    <p:nvPr/>
                  </p:nvSpPr>
                  <p:spPr>
                    <a:xfrm>
                      <a:off x="5747663" y="1598876"/>
                      <a:ext cx="87380" cy="45933"/>
                    </a:xfrm>
                    <a:custGeom>
                      <a:avLst/>
                      <a:gdLst/>
                      <a:ahLst/>
                      <a:cxnLst/>
                      <a:rect l="l" t="t" r="r" b="b"/>
                      <a:pathLst>
                        <a:path w="87380" h="45933" extrusionOk="0">
                          <a:moveTo>
                            <a:pt x="60220" y="580"/>
                          </a:moveTo>
                          <a:cubicBezTo>
                            <a:pt x="47407" y="-701"/>
                            <a:pt x="35991" y="404"/>
                            <a:pt x="25371" y="1351"/>
                          </a:cubicBezTo>
                          <a:cubicBezTo>
                            <a:pt x="13391" y="2414"/>
                            <a:pt x="6869" y="3009"/>
                            <a:pt x="2564" y="3914"/>
                          </a:cubicBezTo>
                          <a:cubicBezTo>
                            <a:pt x="2285" y="4120"/>
                            <a:pt x="2" y="5450"/>
                            <a:pt x="2" y="5450"/>
                          </a:cubicBezTo>
                          <a:cubicBezTo>
                            <a:pt x="8" y="5487"/>
                            <a:pt x="-4" y="5669"/>
                            <a:pt x="2" y="5705"/>
                          </a:cubicBezTo>
                          <a:cubicBezTo>
                            <a:pt x="3378" y="6130"/>
                            <a:pt x="11539" y="8450"/>
                            <a:pt x="24345" y="12366"/>
                          </a:cubicBezTo>
                          <a:cubicBezTo>
                            <a:pt x="33775" y="15257"/>
                            <a:pt x="43794" y="18014"/>
                            <a:pt x="52787" y="23898"/>
                          </a:cubicBezTo>
                          <a:cubicBezTo>
                            <a:pt x="62375" y="30176"/>
                            <a:pt x="69971" y="38337"/>
                            <a:pt x="76104" y="45934"/>
                          </a:cubicBezTo>
                          <a:cubicBezTo>
                            <a:pt x="82462" y="33989"/>
                            <a:pt x="87083" y="20880"/>
                            <a:pt x="87380" y="6476"/>
                          </a:cubicBezTo>
                          <a:cubicBezTo>
                            <a:pt x="78333" y="4224"/>
                            <a:pt x="69971" y="1558"/>
                            <a:pt x="60220" y="58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1" name="Google Shape;2711;p26"/>
                    <p:cNvSpPr/>
                    <p:nvPr/>
                  </p:nvSpPr>
                  <p:spPr>
                    <a:xfrm>
                      <a:off x="5657475" y="1562307"/>
                      <a:ext cx="91471" cy="46008"/>
                    </a:xfrm>
                    <a:custGeom>
                      <a:avLst/>
                      <a:gdLst/>
                      <a:ahLst/>
                      <a:cxnLst/>
                      <a:rect l="l" t="t" r="r" b="b"/>
                      <a:pathLst>
                        <a:path w="91471" h="46008" extrusionOk="0">
                          <a:moveTo>
                            <a:pt x="11015" y="0"/>
                          </a:moveTo>
                          <a:cubicBezTo>
                            <a:pt x="4615" y="11974"/>
                            <a:pt x="298" y="24999"/>
                            <a:pt x="0" y="39457"/>
                          </a:cubicBezTo>
                          <a:cubicBezTo>
                            <a:pt x="9053" y="41710"/>
                            <a:pt x="17391" y="44375"/>
                            <a:pt x="27161" y="45353"/>
                          </a:cubicBezTo>
                          <a:cubicBezTo>
                            <a:pt x="40040" y="46640"/>
                            <a:pt x="51346" y="45796"/>
                            <a:pt x="62003" y="44837"/>
                          </a:cubicBezTo>
                          <a:cubicBezTo>
                            <a:pt x="73935" y="43768"/>
                            <a:pt x="80548" y="43167"/>
                            <a:pt x="84810" y="42275"/>
                          </a:cubicBezTo>
                          <a:cubicBezTo>
                            <a:pt x="85059" y="42086"/>
                            <a:pt x="87118" y="40738"/>
                            <a:pt x="87118" y="40738"/>
                          </a:cubicBezTo>
                          <a:cubicBezTo>
                            <a:pt x="87118" y="40738"/>
                            <a:pt x="86395" y="41947"/>
                            <a:pt x="86346" y="42020"/>
                          </a:cubicBezTo>
                          <a:cubicBezTo>
                            <a:pt x="87324" y="41807"/>
                            <a:pt x="91472" y="40993"/>
                            <a:pt x="91472" y="40993"/>
                          </a:cubicBezTo>
                          <a:cubicBezTo>
                            <a:pt x="91472" y="40993"/>
                            <a:pt x="78198" y="38285"/>
                            <a:pt x="62774" y="33561"/>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2" name="Google Shape;2712;p26"/>
                  <p:cNvSpPr/>
                  <p:nvPr/>
                </p:nvSpPr>
                <p:spPr>
                  <a:xfrm>
                    <a:off x="5718725" y="1576145"/>
                    <a:ext cx="54935" cy="54941"/>
                  </a:xfrm>
                  <a:custGeom>
                    <a:avLst/>
                    <a:gdLst/>
                    <a:ahLst/>
                    <a:cxnLst/>
                    <a:rect l="l" t="t" r="r" b="b"/>
                    <a:pathLst>
                      <a:path w="54935" h="54941" extrusionOk="0">
                        <a:moveTo>
                          <a:pt x="0" y="27471"/>
                        </a:moveTo>
                        <a:cubicBezTo>
                          <a:pt x="0" y="12296"/>
                          <a:pt x="12296" y="0"/>
                          <a:pt x="27465" y="0"/>
                        </a:cubicBezTo>
                        <a:cubicBezTo>
                          <a:pt x="42639" y="0"/>
                          <a:pt x="54935" y="12296"/>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713" name="Google Shape;2713;p26"/>
              <p:cNvSpPr/>
              <p:nvPr/>
            </p:nvSpPr>
            <p:spPr>
              <a:xfrm>
                <a:off x="5369319" y="1597139"/>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714" name="Google Shape;2714;p26"/>
            <p:cNvGrpSpPr/>
            <p:nvPr/>
          </p:nvGrpSpPr>
          <p:grpSpPr>
            <a:xfrm>
              <a:off x="9034835" y="3078852"/>
              <a:ext cx="411536" cy="778764"/>
              <a:chOff x="5277366" y="3785277"/>
              <a:chExt cx="411536" cy="778764"/>
            </a:xfrm>
          </p:grpSpPr>
          <p:grpSp>
            <p:nvGrpSpPr>
              <p:cNvPr id="2715" name="Google Shape;2715;p26"/>
              <p:cNvGrpSpPr/>
              <p:nvPr/>
            </p:nvGrpSpPr>
            <p:grpSpPr>
              <a:xfrm>
                <a:off x="5277366" y="3787215"/>
                <a:ext cx="410316" cy="773754"/>
                <a:chOff x="1417121" y="3538825"/>
                <a:chExt cx="261581" cy="493277"/>
              </a:xfrm>
            </p:grpSpPr>
            <p:sp>
              <p:nvSpPr>
                <p:cNvPr id="2716" name="Google Shape;2716;p26"/>
                <p:cNvSpPr/>
                <p:nvPr/>
              </p:nvSpPr>
              <p:spPr>
                <a:xfrm>
                  <a:off x="1417121" y="3538825"/>
                  <a:ext cx="261581" cy="493277"/>
                </a:xfrm>
                <a:custGeom>
                  <a:avLst/>
                  <a:gdLst/>
                  <a:ahLst/>
                  <a:cxnLst/>
                  <a:rect l="l" t="t" r="r" b="b"/>
                  <a:pathLst>
                    <a:path w="261581" h="493277" extrusionOk="0">
                      <a:moveTo>
                        <a:pt x="130600" y="9"/>
                      </a:moveTo>
                      <a:cubicBezTo>
                        <a:pt x="65342" y="623"/>
                        <a:pt x="29061" y="30291"/>
                        <a:pt x="12836" y="93047"/>
                      </a:cubicBezTo>
                      <a:cubicBezTo>
                        <a:pt x="382" y="141248"/>
                        <a:pt x="-1088" y="187646"/>
                        <a:pt x="546" y="347575"/>
                      </a:cubicBezTo>
                      <a:cubicBezTo>
                        <a:pt x="1201" y="411570"/>
                        <a:pt x="1341" y="448628"/>
                        <a:pt x="965" y="493138"/>
                      </a:cubicBezTo>
                      <a:lnTo>
                        <a:pt x="30439" y="493277"/>
                      </a:lnTo>
                      <a:cubicBezTo>
                        <a:pt x="30822" y="448537"/>
                        <a:pt x="30676" y="411461"/>
                        <a:pt x="30020" y="347296"/>
                      </a:cubicBezTo>
                      <a:cubicBezTo>
                        <a:pt x="28423" y="190925"/>
                        <a:pt x="29838" y="144934"/>
                        <a:pt x="41339" y="100449"/>
                      </a:cubicBezTo>
                      <a:cubicBezTo>
                        <a:pt x="54278" y="50390"/>
                        <a:pt x="79223" y="30109"/>
                        <a:pt x="130879" y="29623"/>
                      </a:cubicBezTo>
                      <a:cubicBezTo>
                        <a:pt x="182748" y="29137"/>
                        <a:pt x="208257" y="50220"/>
                        <a:pt x="221124" y="101566"/>
                      </a:cubicBezTo>
                      <a:cubicBezTo>
                        <a:pt x="232345" y="146355"/>
                        <a:pt x="233402" y="191040"/>
                        <a:pt x="230767" y="343239"/>
                      </a:cubicBezTo>
                      <a:cubicBezTo>
                        <a:pt x="229631" y="408607"/>
                        <a:pt x="229309" y="447438"/>
                        <a:pt x="229649" y="493277"/>
                      </a:cubicBezTo>
                      <a:lnTo>
                        <a:pt x="259124" y="493138"/>
                      </a:lnTo>
                      <a:cubicBezTo>
                        <a:pt x="258790" y="447602"/>
                        <a:pt x="259251" y="408940"/>
                        <a:pt x="260381" y="343804"/>
                      </a:cubicBezTo>
                      <a:cubicBezTo>
                        <a:pt x="263077" y="188077"/>
                        <a:pt x="261917" y="142942"/>
                        <a:pt x="249760" y="94444"/>
                      </a:cubicBezTo>
                      <a:cubicBezTo>
                        <a:pt x="233681" y="30261"/>
                        <a:pt x="196550" y="-610"/>
                        <a:pt x="130600" y="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17" name="Google Shape;2717;p26"/>
                <p:cNvGrpSpPr/>
                <p:nvPr/>
              </p:nvGrpSpPr>
              <p:grpSpPr>
                <a:xfrm>
                  <a:off x="1417315" y="3539740"/>
                  <a:ext cx="261240" cy="492289"/>
                  <a:chOff x="1417315" y="3539740"/>
                  <a:chExt cx="261240" cy="492289"/>
                </a:xfrm>
              </p:grpSpPr>
              <p:sp>
                <p:nvSpPr>
                  <p:cNvPr id="2718" name="Google Shape;2718;p26"/>
                  <p:cNvSpPr/>
                  <p:nvPr/>
                </p:nvSpPr>
                <p:spPr>
                  <a:xfrm>
                    <a:off x="1427237" y="3610710"/>
                    <a:ext cx="42043" cy="35200"/>
                  </a:xfrm>
                  <a:custGeom>
                    <a:avLst/>
                    <a:gdLst/>
                    <a:ahLst/>
                    <a:cxnLst/>
                    <a:rect l="l" t="t" r="r" b="b"/>
                    <a:pathLst>
                      <a:path w="42043" h="35200" extrusionOk="0">
                        <a:moveTo>
                          <a:pt x="42044" y="0"/>
                        </a:moveTo>
                        <a:lnTo>
                          <a:pt x="5586" y="12569"/>
                        </a:lnTo>
                        <a:cubicBezTo>
                          <a:pt x="4700" y="15472"/>
                          <a:pt x="3583" y="18035"/>
                          <a:pt x="2793" y="21089"/>
                        </a:cubicBezTo>
                        <a:cubicBezTo>
                          <a:pt x="1627" y="25594"/>
                          <a:pt x="978" y="30634"/>
                          <a:pt x="0" y="35200"/>
                        </a:cubicBezTo>
                        <a:lnTo>
                          <a:pt x="32966" y="23888"/>
                        </a:lnTo>
                        <a:cubicBezTo>
                          <a:pt x="32972" y="23870"/>
                          <a:pt x="33100" y="23900"/>
                          <a:pt x="33106" y="23888"/>
                        </a:cubicBezTo>
                        <a:cubicBezTo>
                          <a:pt x="35680" y="14956"/>
                          <a:pt x="38504" y="6947"/>
                          <a:pt x="4204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9" name="Google Shape;2719;p26"/>
                  <p:cNvSpPr/>
                  <p:nvPr/>
                </p:nvSpPr>
                <p:spPr>
                  <a:xfrm>
                    <a:off x="1449862" y="3568521"/>
                    <a:ext cx="53228" cy="23888"/>
                  </a:xfrm>
                  <a:custGeom>
                    <a:avLst/>
                    <a:gdLst/>
                    <a:ahLst/>
                    <a:cxnLst/>
                    <a:rect l="l" t="t" r="r" b="b"/>
                    <a:pathLst>
                      <a:path w="53228" h="23888" extrusionOk="0">
                        <a:moveTo>
                          <a:pt x="13972" y="0"/>
                        </a:moveTo>
                        <a:cubicBezTo>
                          <a:pt x="8780" y="5046"/>
                          <a:pt x="4196" y="10784"/>
                          <a:pt x="0" y="17178"/>
                        </a:cubicBezTo>
                        <a:lnTo>
                          <a:pt x="31715" y="23888"/>
                        </a:lnTo>
                        <a:cubicBezTo>
                          <a:pt x="37775" y="17306"/>
                          <a:pt x="44873" y="12133"/>
                          <a:pt x="53229" y="8380"/>
                        </a:cubicBezTo>
                        <a:lnTo>
                          <a:pt x="13972"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0" name="Google Shape;2720;p26"/>
                  <p:cNvSpPr/>
                  <p:nvPr/>
                </p:nvSpPr>
                <p:spPr>
                  <a:xfrm>
                    <a:off x="1498063" y="3541002"/>
                    <a:ext cx="57971" cy="29334"/>
                  </a:xfrm>
                  <a:custGeom>
                    <a:avLst/>
                    <a:gdLst/>
                    <a:ahLst/>
                    <a:cxnLst/>
                    <a:rect l="l" t="t" r="r" b="b"/>
                    <a:pathLst>
                      <a:path w="57971" h="29334" extrusionOk="0">
                        <a:moveTo>
                          <a:pt x="23609" y="0"/>
                        </a:moveTo>
                        <a:cubicBezTo>
                          <a:pt x="23159" y="67"/>
                          <a:pt x="22795" y="201"/>
                          <a:pt x="22346" y="279"/>
                        </a:cubicBezTo>
                        <a:cubicBezTo>
                          <a:pt x="14470" y="1609"/>
                          <a:pt x="7117" y="3528"/>
                          <a:pt x="279" y="6005"/>
                        </a:cubicBezTo>
                        <a:cubicBezTo>
                          <a:pt x="182" y="6036"/>
                          <a:pt x="91" y="6109"/>
                          <a:pt x="0" y="6145"/>
                        </a:cubicBezTo>
                        <a:lnTo>
                          <a:pt x="28497" y="29335"/>
                        </a:lnTo>
                        <a:cubicBezTo>
                          <a:pt x="35140" y="28321"/>
                          <a:pt x="42190" y="27452"/>
                          <a:pt x="50011" y="27379"/>
                        </a:cubicBezTo>
                        <a:cubicBezTo>
                          <a:pt x="52852" y="27349"/>
                          <a:pt x="55287" y="27695"/>
                          <a:pt x="57971" y="27798"/>
                        </a:cubicBezTo>
                        <a:lnTo>
                          <a:pt x="2360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1" name="Google Shape;2721;p26"/>
                  <p:cNvSpPr/>
                  <p:nvPr/>
                </p:nvSpPr>
                <p:spPr>
                  <a:xfrm>
                    <a:off x="1566648" y="3539740"/>
                    <a:ext cx="23608" cy="35623"/>
                  </a:xfrm>
                  <a:custGeom>
                    <a:avLst/>
                    <a:gdLst/>
                    <a:ahLst/>
                    <a:cxnLst/>
                    <a:rect l="l" t="t" r="r" b="b"/>
                    <a:pathLst>
                      <a:path w="23608" h="35623" extrusionOk="0">
                        <a:moveTo>
                          <a:pt x="0" y="4"/>
                        </a:moveTo>
                        <a:lnTo>
                          <a:pt x="3218" y="30317"/>
                        </a:lnTo>
                        <a:cubicBezTo>
                          <a:pt x="10705" y="31391"/>
                          <a:pt x="17458" y="33183"/>
                          <a:pt x="23609" y="35624"/>
                        </a:cubicBezTo>
                        <a:lnTo>
                          <a:pt x="20117" y="3496"/>
                        </a:lnTo>
                        <a:cubicBezTo>
                          <a:pt x="19723" y="3393"/>
                          <a:pt x="19261" y="3307"/>
                          <a:pt x="18860" y="3217"/>
                        </a:cubicBezTo>
                        <a:cubicBezTo>
                          <a:pt x="12976" y="1808"/>
                          <a:pt x="6825" y="642"/>
                          <a:pt x="279" y="4"/>
                        </a:cubicBezTo>
                        <a:cubicBezTo>
                          <a:pt x="194" y="-8"/>
                          <a:pt x="91" y="10"/>
                          <a:pt x="0" y="4"/>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2" name="Google Shape;2722;p26"/>
                  <p:cNvSpPr/>
                  <p:nvPr/>
                </p:nvSpPr>
                <p:spPr>
                  <a:xfrm>
                    <a:off x="1615122" y="3555387"/>
                    <a:ext cx="20256" cy="70826"/>
                  </a:xfrm>
                  <a:custGeom>
                    <a:avLst/>
                    <a:gdLst/>
                    <a:ahLst/>
                    <a:cxnLst/>
                    <a:rect l="l" t="t" r="r" b="b"/>
                    <a:pathLst>
                      <a:path w="20256" h="70826" extrusionOk="0">
                        <a:moveTo>
                          <a:pt x="984" y="0"/>
                        </a:moveTo>
                        <a:lnTo>
                          <a:pt x="0" y="36882"/>
                        </a:lnTo>
                        <a:cubicBezTo>
                          <a:pt x="7869" y="45553"/>
                          <a:pt x="14069" y="56799"/>
                          <a:pt x="18860" y="70826"/>
                        </a:cubicBezTo>
                        <a:lnTo>
                          <a:pt x="20257" y="15788"/>
                        </a:lnTo>
                        <a:cubicBezTo>
                          <a:pt x="14488" y="9642"/>
                          <a:pt x="8119" y="4360"/>
                          <a:pt x="98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3" name="Google Shape;2723;p26"/>
                  <p:cNvSpPr/>
                  <p:nvPr/>
                </p:nvSpPr>
                <p:spPr>
                  <a:xfrm>
                    <a:off x="1418711" y="3663095"/>
                    <a:ext cx="35206" cy="51965"/>
                  </a:xfrm>
                  <a:custGeom>
                    <a:avLst/>
                    <a:gdLst/>
                    <a:ahLst/>
                    <a:cxnLst/>
                    <a:rect l="l" t="t" r="r" b="b"/>
                    <a:pathLst>
                      <a:path w="35206" h="51965" extrusionOk="0">
                        <a:moveTo>
                          <a:pt x="35206" y="0"/>
                        </a:moveTo>
                        <a:lnTo>
                          <a:pt x="2235" y="25424"/>
                        </a:lnTo>
                        <a:cubicBezTo>
                          <a:pt x="1439" y="33901"/>
                          <a:pt x="504" y="41692"/>
                          <a:pt x="0" y="51966"/>
                        </a:cubicBezTo>
                        <a:lnTo>
                          <a:pt x="31715" y="27519"/>
                        </a:lnTo>
                        <a:cubicBezTo>
                          <a:pt x="32638" y="17804"/>
                          <a:pt x="33810" y="8076"/>
                          <a:pt x="3520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26"/>
                  <p:cNvSpPr/>
                  <p:nvPr/>
                </p:nvSpPr>
                <p:spPr>
                  <a:xfrm>
                    <a:off x="1647955" y="3816897"/>
                    <a:ext cx="30312" cy="49591"/>
                  </a:xfrm>
                  <a:custGeom>
                    <a:avLst/>
                    <a:gdLst/>
                    <a:ahLst/>
                    <a:cxnLst/>
                    <a:rect l="l" t="t" r="r" b="b"/>
                    <a:pathLst>
                      <a:path w="30312" h="49591" extrusionOk="0">
                        <a:moveTo>
                          <a:pt x="30312" y="0"/>
                        </a:moveTo>
                        <a:lnTo>
                          <a:pt x="140" y="24307"/>
                        </a:lnTo>
                        <a:cubicBezTo>
                          <a:pt x="12" y="34254"/>
                          <a:pt x="176" y="38443"/>
                          <a:pt x="0" y="49592"/>
                        </a:cubicBezTo>
                        <a:lnTo>
                          <a:pt x="30033" y="25424"/>
                        </a:lnTo>
                        <a:cubicBezTo>
                          <a:pt x="30154" y="16705"/>
                          <a:pt x="30233" y="7918"/>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26"/>
                  <p:cNvSpPr/>
                  <p:nvPr/>
                </p:nvSpPr>
                <p:spPr>
                  <a:xfrm>
                    <a:off x="1647675" y="3871663"/>
                    <a:ext cx="30033" cy="49172"/>
                  </a:xfrm>
                  <a:custGeom>
                    <a:avLst/>
                    <a:gdLst/>
                    <a:ahLst/>
                    <a:cxnLst/>
                    <a:rect l="l" t="t" r="r" b="b"/>
                    <a:pathLst>
                      <a:path w="30033" h="49172" extrusionOk="0">
                        <a:moveTo>
                          <a:pt x="30033" y="0"/>
                        </a:moveTo>
                        <a:lnTo>
                          <a:pt x="140" y="23888"/>
                        </a:lnTo>
                        <a:cubicBezTo>
                          <a:pt x="-30" y="34138"/>
                          <a:pt x="122" y="40089"/>
                          <a:pt x="0" y="49172"/>
                        </a:cubicBezTo>
                        <a:lnTo>
                          <a:pt x="29754" y="25285"/>
                        </a:lnTo>
                        <a:cubicBezTo>
                          <a:pt x="29851" y="19467"/>
                          <a:pt x="29784" y="17166"/>
                          <a:pt x="29893" y="10894"/>
                        </a:cubicBezTo>
                        <a:cubicBezTo>
                          <a:pt x="29966" y="6558"/>
                          <a:pt x="29966" y="4165"/>
                          <a:pt x="3003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6" name="Google Shape;2726;p26"/>
                  <p:cNvSpPr/>
                  <p:nvPr/>
                </p:nvSpPr>
                <p:spPr>
                  <a:xfrm>
                    <a:off x="1647256" y="3934662"/>
                    <a:ext cx="29893" cy="49172"/>
                  </a:xfrm>
                  <a:custGeom>
                    <a:avLst/>
                    <a:gdLst/>
                    <a:ahLst/>
                    <a:cxnLst/>
                    <a:rect l="l" t="t" r="r" b="b"/>
                    <a:pathLst>
                      <a:path w="29893" h="49172" extrusionOk="0">
                        <a:moveTo>
                          <a:pt x="29893" y="0"/>
                        </a:moveTo>
                        <a:lnTo>
                          <a:pt x="140" y="23888"/>
                        </a:lnTo>
                        <a:cubicBezTo>
                          <a:pt x="79" y="31812"/>
                          <a:pt x="18" y="41625"/>
                          <a:pt x="0" y="49172"/>
                        </a:cubicBezTo>
                        <a:lnTo>
                          <a:pt x="29614" y="25285"/>
                        </a:lnTo>
                        <a:cubicBezTo>
                          <a:pt x="29645" y="21884"/>
                          <a:pt x="29717" y="18041"/>
                          <a:pt x="29754" y="14391"/>
                        </a:cubicBezTo>
                        <a:cubicBezTo>
                          <a:pt x="29802" y="9746"/>
                          <a:pt x="29833" y="4888"/>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7" name="Google Shape;2727;p26"/>
                  <p:cNvSpPr/>
                  <p:nvPr/>
                </p:nvSpPr>
                <p:spPr>
                  <a:xfrm>
                    <a:off x="1646834" y="3996549"/>
                    <a:ext cx="29757" cy="35479"/>
                  </a:xfrm>
                  <a:custGeom>
                    <a:avLst/>
                    <a:gdLst/>
                    <a:ahLst/>
                    <a:cxnLst/>
                    <a:rect l="l" t="t" r="r" b="b"/>
                    <a:pathLst>
                      <a:path w="29757" h="35479" extrusionOk="0">
                        <a:moveTo>
                          <a:pt x="29757" y="0"/>
                        </a:moveTo>
                        <a:lnTo>
                          <a:pt x="143" y="23748"/>
                        </a:lnTo>
                        <a:cubicBezTo>
                          <a:pt x="161" y="27264"/>
                          <a:pt x="-27" y="31898"/>
                          <a:pt x="3" y="35480"/>
                        </a:cubicBezTo>
                        <a:lnTo>
                          <a:pt x="16908" y="35340"/>
                        </a:lnTo>
                        <a:lnTo>
                          <a:pt x="17048" y="35340"/>
                        </a:lnTo>
                        <a:lnTo>
                          <a:pt x="29617" y="25424"/>
                        </a:lnTo>
                        <a:cubicBezTo>
                          <a:pt x="29581" y="17804"/>
                          <a:pt x="29751" y="7518"/>
                          <a:pt x="2975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8" name="Google Shape;2728;p26"/>
                  <p:cNvSpPr/>
                  <p:nvPr/>
                </p:nvSpPr>
                <p:spPr>
                  <a:xfrm>
                    <a:off x="1418151" y="4006186"/>
                    <a:ext cx="29488" cy="25843"/>
                  </a:xfrm>
                  <a:custGeom>
                    <a:avLst/>
                    <a:gdLst/>
                    <a:ahLst/>
                    <a:cxnLst/>
                    <a:rect l="l" t="t" r="r" b="b"/>
                    <a:pathLst>
                      <a:path w="29488" h="25843" extrusionOk="0">
                        <a:moveTo>
                          <a:pt x="29337" y="0"/>
                        </a:moveTo>
                        <a:lnTo>
                          <a:pt x="2" y="23609"/>
                        </a:lnTo>
                        <a:cubicBezTo>
                          <a:pt x="-4" y="24246"/>
                          <a:pt x="8" y="25066"/>
                          <a:pt x="2" y="25703"/>
                        </a:cubicBezTo>
                        <a:lnTo>
                          <a:pt x="28638" y="25843"/>
                        </a:lnTo>
                        <a:lnTo>
                          <a:pt x="29476" y="25145"/>
                        </a:lnTo>
                        <a:cubicBezTo>
                          <a:pt x="29543" y="17451"/>
                          <a:pt x="29306" y="7426"/>
                          <a:pt x="2933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9" name="Google Shape;2729;p26"/>
                  <p:cNvSpPr/>
                  <p:nvPr/>
                </p:nvSpPr>
                <p:spPr>
                  <a:xfrm>
                    <a:off x="1648094" y="3768284"/>
                    <a:ext cx="30461" cy="47496"/>
                  </a:xfrm>
                  <a:custGeom>
                    <a:avLst/>
                    <a:gdLst/>
                    <a:ahLst/>
                    <a:cxnLst/>
                    <a:rect l="l" t="t" r="r" b="b"/>
                    <a:pathLst>
                      <a:path w="30461" h="47496" extrusionOk="0">
                        <a:moveTo>
                          <a:pt x="30313" y="0"/>
                        </a:moveTo>
                        <a:lnTo>
                          <a:pt x="0" y="22771"/>
                        </a:lnTo>
                        <a:cubicBezTo>
                          <a:pt x="-6" y="30452"/>
                          <a:pt x="67" y="38862"/>
                          <a:pt x="0" y="47497"/>
                        </a:cubicBezTo>
                        <a:lnTo>
                          <a:pt x="30452" y="24586"/>
                        </a:lnTo>
                        <a:cubicBezTo>
                          <a:pt x="30501" y="15466"/>
                          <a:pt x="30349" y="8046"/>
                          <a:pt x="3031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0" name="Google Shape;2730;p26"/>
                  <p:cNvSpPr/>
                  <p:nvPr/>
                </p:nvSpPr>
                <p:spPr>
                  <a:xfrm>
                    <a:off x="1418013" y="3942209"/>
                    <a:ext cx="29353" cy="46519"/>
                  </a:xfrm>
                  <a:custGeom>
                    <a:avLst/>
                    <a:gdLst/>
                    <a:ahLst/>
                    <a:cxnLst/>
                    <a:rect l="l" t="t" r="r" b="b"/>
                    <a:pathLst>
                      <a:path w="29353" h="46519" extrusionOk="0">
                        <a:moveTo>
                          <a:pt x="29335" y="0"/>
                        </a:moveTo>
                        <a:lnTo>
                          <a:pt x="0" y="22066"/>
                        </a:lnTo>
                        <a:cubicBezTo>
                          <a:pt x="18" y="29626"/>
                          <a:pt x="12" y="39275"/>
                          <a:pt x="0" y="46519"/>
                        </a:cubicBezTo>
                        <a:lnTo>
                          <a:pt x="29335" y="24447"/>
                        </a:lnTo>
                        <a:cubicBezTo>
                          <a:pt x="29323" y="16935"/>
                          <a:pt x="29383" y="8112"/>
                          <a:pt x="2933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1" name="Google Shape;2731;p26"/>
                  <p:cNvSpPr/>
                  <p:nvPr/>
                </p:nvSpPr>
                <p:spPr>
                  <a:xfrm>
                    <a:off x="1645301" y="3661559"/>
                    <a:ext cx="29753" cy="44005"/>
                  </a:xfrm>
                  <a:custGeom>
                    <a:avLst/>
                    <a:gdLst/>
                    <a:ahLst/>
                    <a:cxnLst/>
                    <a:rect l="l" t="t" r="r" b="b"/>
                    <a:pathLst>
                      <a:path w="29753" h="44005" extrusionOk="0">
                        <a:moveTo>
                          <a:pt x="27100" y="0"/>
                        </a:moveTo>
                        <a:lnTo>
                          <a:pt x="0" y="20536"/>
                        </a:lnTo>
                        <a:cubicBezTo>
                          <a:pt x="771" y="27470"/>
                          <a:pt x="1312" y="35802"/>
                          <a:pt x="1816" y="44005"/>
                        </a:cubicBezTo>
                        <a:lnTo>
                          <a:pt x="29754" y="22631"/>
                        </a:lnTo>
                        <a:cubicBezTo>
                          <a:pt x="29013" y="15253"/>
                          <a:pt x="28260" y="7590"/>
                          <a:pt x="27240" y="978"/>
                        </a:cubicBezTo>
                        <a:cubicBezTo>
                          <a:pt x="27185" y="644"/>
                          <a:pt x="27155" y="328"/>
                          <a:pt x="2710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2" name="Google Shape;2732;p26"/>
                  <p:cNvSpPr/>
                  <p:nvPr/>
                </p:nvSpPr>
                <p:spPr>
                  <a:xfrm>
                    <a:off x="1417594" y="3832964"/>
                    <a:ext cx="29897" cy="47357"/>
                  </a:xfrm>
                  <a:custGeom>
                    <a:avLst/>
                    <a:gdLst/>
                    <a:ahLst/>
                    <a:cxnLst/>
                    <a:rect l="l" t="t" r="r" b="b"/>
                    <a:pathLst>
                      <a:path w="29897" h="47357" extrusionOk="0">
                        <a:moveTo>
                          <a:pt x="29893" y="0"/>
                        </a:moveTo>
                        <a:lnTo>
                          <a:pt x="0" y="22771"/>
                        </a:lnTo>
                        <a:cubicBezTo>
                          <a:pt x="67" y="31539"/>
                          <a:pt x="49" y="37775"/>
                          <a:pt x="140" y="47357"/>
                        </a:cubicBezTo>
                        <a:lnTo>
                          <a:pt x="29754" y="24726"/>
                        </a:lnTo>
                        <a:cubicBezTo>
                          <a:pt x="29681" y="14385"/>
                          <a:pt x="29930" y="9254"/>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26"/>
                  <p:cNvSpPr/>
                  <p:nvPr/>
                </p:nvSpPr>
                <p:spPr>
                  <a:xfrm>
                    <a:off x="1417734" y="3888003"/>
                    <a:ext cx="29509" cy="46658"/>
                  </a:xfrm>
                  <a:custGeom>
                    <a:avLst/>
                    <a:gdLst/>
                    <a:ahLst/>
                    <a:cxnLst/>
                    <a:rect l="l" t="t" r="r" b="b"/>
                    <a:pathLst>
                      <a:path w="29509" h="46658" extrusionOk="0">
                        <a:moveTo>
                          <a:pt x="29474" y="0"/>
                        </a:moveTo>
                        <a:lnTo>
                          <a:pt x="140" y="22212"/>
                        </a:lnTo>
                        <a:lnTo>
                          <a:pt x="0" y="22212"/>
                        </a:lnTo>
                        <a:cubicBezTo>
                          <a:pt x="85" y="31630"/>
                          <a:pt x="85" y="38279"/>
                          <a:pt x="140" y="46659"/>
                        </a:cubicBezTo>
                        <a:lnTo>
                          <a:pt x="29474" y="24586"/>
                        </a:lnTo>
                        <a:cubicBezTo>
                          <a:pt x="29395" y="15247"/>
                          <a:pt x="29584" y="10687"/>
                          <a:pt x="294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26"/>
                  <p:cNvSpPr/>
                  <p:nvPr/>
                </p:nvSpPr>
                <p:spPr>
                  <a:xfrm>
                    <a:off x="1648083" y="3714782"/>
                    <a:ext cx="29904" cy="46798"/>
                  </a:xfrm>
                  <a:custGeom>
                    <a:avLst/>
                    <a:gdLst/>
                    <a:ahLst/>
                    <a:cxnLst/>
                    <a:rect l="l" t="t" r="r" b="b"/>
                    <a:pathLst>
                      <a:path w="29904" h="46798" extrusionOk="0">
                        <a:moveTo>
                          <a:pt x="29346" y="0"/>
                        </a:moveTo>
                        <a:lnTo>
                          <a:pt x="151" y="22072"/>
                        </a:lnTo>
                        <a:cubicBezTo>
                          <a:pt x="303" y="27993"/>
                          <a:pt x="-68" y="40131"/>
                          <a:pt x="11" y="46798"/>
                        </a:cubicBezTo>
                        <a:lnTo>
                          <a:pt x="29905" y="24307"/>
                        </a:lnTo>
                        <a:cubicBezTo>
                          <a:pt x="29735" y="16407"/>
                          <a:pt x="29650" y="6862"/>
                          <a:pt x="2934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5" name="Google Shape;2735;p26"/>
                  <p:cNvSpPr/>
                  <p:nvPr/>
                </p:nvSpPr>
                <p:spPr>
                  <a:xfrm>
                    <a:off x="1635519" y="3612247"/>
                    <a:ext cx="31156" cy="40088"/>
                  </a:xfrm>
                  <a:custGeom>
                    <a:avLst/>
                    <a:gdLst/>
                    <a:ahLst/>
                    <a:cxnLst/>
                    <a:rect l="l" t="t" r="r" b="b"/>
                    <a:pathLst>
                      <a:path w="31156" h="40088" extrusionOk="0">
                        <a:moveTo>
                          <a:pt x="24726" y="0"/>
                        </a:moveTo>
                        <a:lnTo>
                          <a:pt x="0" y="19133"/>
                        </a:lnTo>
                        <a:cubicBezTo>
                          <a:pt x="917" y="22140"/>
                          <a:pt x="1986" y="24835"/>
                          <a:pt x="2793" y="28078"/>
                        </a:cubicBezTo>
                        <a:cubicBezTo>
                          <a:pt x="3752" y="31885"/>
                          <a:pt x="4220" y="36221"/>
                          <a:pt x="5034" y="40089"/>
                        </a:cubicBezTo>
                        <a:lnTo>
                          <a:pt x="31156" y="19832"/>
                        </a:lnTo>
                        <a:cubicBezTo>
                          <a:pt x="29347" y="12788"/>
                          <a:pt x="27058" y="6236"/>
                          <a:pt x="2472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26"/>
                  <p:cNvSpPr/>
                  <p:nvPr/>
                </p:nvSpPr>
                <p:spPr>
                  <a:xfrm>
                    <a:off x="1417315" y="3777368"/>
                    <a:ext cx="30312" cy="48474"/>
                  </a:xfrm>
                  <a:custGeom>
                    <a:avLst/>
                    <a:gdLst/>
                    <a:ahLst/>
                    <a:cxnLst/>
                    <a:rect l="l" t="t" r="r" b="b"/>
                    <a:pathLst>
                      <a:path w="30312" h="48474" extrusionOk="0">
                        <a:moveTo>
                          <a:pt x="30312" y="0"/>
                        </a:moveTo>
                        <a:lnTo>
                          <a:pt x="0" y="23609"/>
                        </a:lnTo>
                        <a:cubicBezTo>
                          <a:pt x="0" y="30841"/>
                          <a:pt x="109" y="40525"/>
                          <a:pt x="140" y="48474"/>
                        </a:cubicBezTo>
                        <a:lnTo>
                          <a:pt x="30173" y="25005"/>
                        </a:lnTo>
                        <a:cubicBezTo>
                          <a:pt x="30203" y="16875"/>
                          <a:pt x="30227" y="7226"/>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7" name="Google Shape;2737;p26"/>
                  <p:cNvSpPr/>
                  <p:nvPr/>
                </p:nvSpPr>
                <p:spPr>
                  <a:xfrm>
                    <a:off x="1417455" y="3721904"/>
                    <a:ext cx="30452" cy="49172"/>
                  </a:xfrm>
                  <a:custGeom>
                    <a:avLst/>
                    <a:gdLst/>
                    <a:ahLst/>
                    <a:cxnLst/>
                    <a:rect l="l" t="t" r="r" b="b"/>
                    <a:pathLst>
                      <a:path w="30452" h="49172" extrusionOk="0">
                        <a:moveTo>
                          <a:pt x="30452" y="0"/>
                        </a:moveTo>
                        <a:lnTo>
                          <a:pt x="559" y="23748"/>
                        </a:lnTo>
                        <a:cubicBezTo>
                          <a:pt x="370" y="31903"/>
                          <a:pt x="91" y="39761"/>
                          <a:pt x="0" y="49173"/>
                        </a:cubicBezTo>
                        <a:lnTo>
                          <a:pt x="30312" y="25145"/>
                        </a:lnTo>
                        <a:cubicBezTo>
                          <a:pt x="30482" y="18848"/>
                          <a:pt x="30215" y="5599"/>
                          <a:pt x="3045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738" name="Google Shape;2738;p26"/>
              <p:cNvSpPr/>
              <p:nvPr/>
            </p:nvSpPr>
            <p:spPr>
              <a:xfrm>
                <a:off x="5278578" y="3785277"/>
                <a:ext cx="410324" cy="773641"/>
              </a:xfrm>
              <a:custGeom>
                <a:avLst/>
                <a:gdLst/>
                <a:ahLst/>
                <a:cxnLst/>
                <a:rect l="l" t="t" r="r" b="b"/>
                <a:pathLst>
                  <a:path w="410324" h="773641" extrusionOk="0">
                    <a:moveTo>
                      <a:pt x="204863" y="14"/>
                    </a:moveTo>
                    <a:cubicBezTo>
                      <a:pt x="308314" y="-957"/>
                      <a:pt x="366558" y="47468"/>
                      <a:pt x="391780" y="148148"/>
                    </a:cubicBezTo>
                    <a:cubicBezTo>
                      <a:pt x="410850" y="224223"/>
                      <a:pt x="412670" y="295023"/>
                      <a:pt x="408441" y="539301"/>
                    </a:cubicBezTo>
                    <a:cubicBezTo>
                      <a:pt x="406668" y="641475"/>
                      <a:pt x="405945" y="702121"/>
                      <a:pt x="406469" y="773550"/>
                    </a:cubicBezTo>
                    <a:lnTo>
                      <a:pt x="388254" y="773636"/>
                    </a:lnTo>
                    <a:lnTo>
                      <a:pt x="388350" y="684716"/>
                    </a:lnTo>
                    <a:cubicBezTo>
                      <a:pt x="388655" y="647854"/>
                      <a:pt x="389222" y="607149"/>
                      <a:pt x="390026" y="556062"/>
                    </a:cubicBezTo>
                    <a:cubicBezTo>
                      <a:pt x="393864" y="311784"/>
                      <a:pt x="392212" y="240984"/>
                      <a:pt x="374907" y="164909"/>
                    </a:cubicBezTo>
                    <a:cubicBezTo>
                      <a:pt x="352019" y="64229"/>
                      <a:pt x="299164" y="15804"/>
                      <a:pt x="205286" y="16775"/>
                    </a:cubicBezTo>
                    <a:cubicBezTo>
                      <a:pt x="112393" y="17739"/>
                      <a:pt x="60748" y="64277"/>
                      <a:pt x="37652" y="162717"/>
                    </a:cubicBezTo>
                    <a:cubicBezTo>
                      <a:pt x="19924" y="238327"/>
                      <a:pt x="17831" y="311108"/>
                      <a:pt x="20157" y="561977"/>
                    </a:cubicBezTo>
                    <a:cubicBezTo>
                      <a:pt x="20623" y="612169"/>
                      <a:pt x="20906" y="651798"/>
                      <a:pt x="21006" y="687606"/>
                    </a:cubicBezTo>
                    <a:lnTo>
                      <a:pt x="20795" y="773641"/>
                    </a:lnTo>
                    <a:lnTo>
                      <a:pt x="1514" y="773550"/>
                    </a:lnTo>
                    <a:cubicBezTo>
                      <a:pt x="2104" y="703731"/>
                      <a:pt x="1884" y="645600"/>
                      <a:pt x="857" y="545216"/>
                    </a:cubicBezTo>
                    <a:cubicBezTo>
                      <a:pt x="-1707" y="294347"/>
                      <a:pt x="599" y="221566"/>
                      <a:pt x="20135" y="145956"/>
                    </a:cubicBezTo>
                    <a:cubicBezTo>
                      <a:pt x="45586" y="47516"/>
                      <a:pt x="102497" y="978"/>
                      <a:pt x="204863" y="14"/>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26"/>
              <p:cNvSpPr/>
              <p:nvPr/>
            </p:nvSpPr>
            <p:spPr>
              <a:xfrm>
                <a:off x="5314552" y="3824764"/>
                <a:ext cx="338250" cy="739277"/>
              </a:xfrm>
              <a:custGeom>
                <a:avLst/>
                <a:gdLst/>
                <a:ahLst/>
                <a:cxnLst/>
                <a:rect l="l" t="t" r="r" b="b"/>
                <a:pathLst>
                  <a:path w="338250" h="739277" extrusionOk="0">
                    <a:moveTo>
                      <a:pt x="168878" y="14"/>
                    </a:moveTo>
                    <a:cubicBezTo>
                      <a:pt x="254158" y="-915"/>
                      <a:pt x="302172" y="45362"/>
                      <a:pt x="322963" y="141573"/>
                    </a:cubicBezTo>
                    <a:cubicBezTo>
                      <a:pt x="338684" y="214271"/>
                      <a:pt x="340184" y="281929"/>
                      <a:pt x="336697" y="515365"/>
                    </a:cubicBezTo>
                    <a:cubicBezTo>
                      <a:pt x="335236" y="613004"/>
                      <a:pt x="334640" y="670959"/>
                      <a:pt x="335072" y="739218"/>
                    </a:cubicBezTo>
                    <a:lnTo>
                      <a:pt x="324197" y="739277"/>
                    </a:lnTo>
                    <a:lnTo>
                      <a:pt x="324205" y="633237"/>
                    </a:lnTo>
                    <a:cubicBezTo>
                      <a:pt x="324488" y="596204"/>
                      <a:pt x="325059" y="555341"/>
                      <a:pt x="325950" y="504072"/>
                    </a:cubicBezTo>
                    <a:cubicBezTo>
                      <a:pt x="330084" y="265329"/>
                      <a:pt x="328426" y="195235"/>
                      <a:pt x="310824" y="124977"/>
                    </a:cubicBezTo>
                    <a:cubicBezTo>
                      <a:pt x="290641" y="44435"/>
                      <a:pt x="250627" y="11363"/>
                      <a:pt x="169263" y="12126"/>
                    </a:cubicBezTo>
                    <a:cubicBezTo>
                      <a:pt x="88234" y="12888"/>
                      <a:pt x="49105" y="44701"/>
                      <a:pt x="28809" y="123225"/>
                    </a:cubicBezTo>
                    <a:cubicBezTo>
                      <a:pt x="10768" y="193006"/>
                      <a:pt x="8548" y="265148"/>
                      <a:pt x="11053" y="510436"/>
                    </a:cubicBezTo>
                    <a:cubicBezTo>
                      <a:pt x="11568" y="560762"/>
                      <a:pt x="11882" y="600464"/>
                      <a:pt x="11993" y="636358"/>
                    </a:cubicBezTo>
                    <a:lnTo>
                      <a:pt x="11711" y="739275"/>
                    </a:lnTo>
                    <a:lnTo>
                      <a:pt x="1248" y="739218"/>
                    </a:lnTo>
                    <a:cubicBezTo>
                      <a:pt x="1734" y="672497"/>
                      <a:pt x="1553" y="616947"/>
                      <a:pt x="706" y="521018"/>
                    </a:cubicBezTo>
                    <a:cubicBezTo>
                      <a:pt x="-1407" y="281283"/>
                      <a:pt x="494" y="211732"/>
                      <a:pt x="16598" y="139478"/>
                    </a:cubicBezTo>
                    <a:cubicBezTo>
                      <a:pt x="37579" y="45407"/>
                      <a:pt x="84493" y="934"/>
                      <a:pt x="168878" y="14"/>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0" name="Google Shape;2740;p26"/>
            <p:cNvGrpSpPr/>
            <p:nvPr/>
          </p:nvGrpSpPr>
          <p:grpSpPr>
            <a:xfrm>
              <a:off x="8169479" y="1905731"/>
              <a:ext cx="1938933" cy="1106714"/>
              <a:chOff x="8169479" y="1905731"/>
              <a:chExt cx="1938933" cy="1106714"/>
            </a:xfrm>
          </p:grpSpPr>
          <p:sp>
            <p:nvSpPr>
              <p:cNvPr id="2741" name="Google Shape;2741;p26"/>
              <p:cNvSpPr/>
              <p:nvPr/>
            </p:nvSpPr>
            <p:spPr>
              <a:xfrm>
                <a:off x="8366754" y="1905731"/>
                <a:ext cx="440021" cy="340927"/>
              </a:xfrm>
              <a:custGeom>
                <a:avLst/>
                <a:gdLst/>
                <a:ahLst/>
                <a:cxnLst/>
                <a:rect l="l" t="t" r="r" b="b"/>
                <a:pathLst>
                  <a:path w="280715" h="217497" extrusionOk="0">
                    <a:moveTo>
                      <a:pt x="92539" y="11067"/>
                    </a:moveTo>
                    <a:cubicBezTo>
                      <a:pt x="10686" y="31907"/>
                      <a:pt x="-973" y="68577"/>
                      <a:pt x="60" y="153800"/>
                    </a:cubicBezTo>
                    <a:cubicBezTo>
                      <a:pt x="363" y="174203"/>
                      <a:pt x="1213" y="199833"/>
                      <a:pt x="17851" y="214255"/>
                    </a:cubicBezTo>
                    <a:cubicBezTo>
                      <a:pt x="43779" y="236710"/>
                      <a:pt x="52463" y="135292"/>
                      <a:pt x="85617" y="132104"/>
                    </a:cubicBezTo>
                    <a:cubicBezTo>
                      <a:pt x="115735" y="129220"/>
                      <a:pt x="109116" y="180578"/>
                      <a:pt x="138081" y="186408"/>
                    </a:cubicBezTo>
                    <a:cubicBezTo>
                      <a:pt x="182711" y="195388"/>
                      <a:pt x="163159" y="125334"/>
                      <a:pt x="192487" y="122522"/>
                    </a:cubicBezTo>
                    <a:cubicBezTo>
                      <a:pt x="221816" y="119711"/>
                      <a:pt x="246651" y="201825"/>
                      <a:pt x="272519" y="158245"/>
                    </a:cubicBezTo>
                    <a:cubicBezTo>
                      <a:pt x="283874" y="139178"/>
                      <a:pt x="280899" y="109436"/>
                      <a:pt x="278409" y="88579"/>
                    </a:cubicBezTo>
                    <a:cubicBezTo>
                      <a:pt x="271790" y="31949"/>
                      <a:pt x="254909" y="-3555"/>
                      <a:pt x="188722" y="283"/>
                    </a:cubicBezTo>
                    <a:cubicBezTo>
                      <a:pt x="175728" y="1036"/>
                      <a:pt x="109784" y="6665"/>
                      <a:pt x="92539" y="1106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26"/>
              <p:cNvSpPr/>
              <p:nvPr/>
            </p:nvSpPr>
            <p:spPr>
              <a:xfrm>
                <a:off x="8169479" y="1991502"/>
                <a:ext cx="1938933" cy="1020943"/>
              </a:xfrm>
              <a:custGeom>
                <a:avLst/>
                <a:gdLst/>
                <a:ahLst/>
                <a:cxnLst/>
                <a:rect l="l" t="t" r="r" b="b"/>
                <a:pathLst>
                  <a:path w="1236959" h="651319" extrusionOk="0">
                    <a:moveTo>
                      <a:pt x="2022" y="458255"/>
                    </a:moveTo>
                    <a:cubicBezTo>
                      <a:pt x="-2350" y="466034"/>
                      <a:pt x="1634" y="522651"/>
                      <a:pt x="2265" y="545737"/>
                    </a:cubicBezTo>
                    <a:cubicBezTo>
                      <a:pt x="3231" y="580926"/>
                      <a:pt x="20196" y="631307"/>
                      <a:pt x="58785" y="645765"/>
                    </a:cubicBezTo>
                    <a:cubicBezTo>
                      <a:pt x="156486" y="682416"/>
                      <a:pt x="151507" y="526780"/>
                      <a:pt x="209740" y="497676"/>
                    </a:cubicBezTo>
                    <a:cubicBezTo>
                      <a:pt x="230020" y="487547"/>
                      <a:pt x="241862" y="506232"/>
                      <a:pt x="254856" y="524697"/>
                    </a:cubicBezTo>
                    <a:cubicBezTo>
                      <a:pt x="266879" y="541730"/>
                      <a:pt x="279813" y="558574"/>
                      <a:pt x="301066" y="552490"/>
                    </a:cubicBezTo>
                    <a:cubicBezTo>
                      <a:pt x="348186" y="539028"/>
                      <a:pt x="347396" y="477371"/>
                      <a:pt x="385711" y="454406"/>
                    </a:cubicBezTo>
                    <a:cubicBezTo>
                      <a:pt x="421720" y="432807"/>
                      <a:pt x="443276" y="484645"/>
                      <a:pt x="482806" y="468833"/>
                    </a:cubicBezTo>
                    <a:cubicBezTo>
                      <a:pt x="522457" y="452979"/>
                      <a:pt x="522093" y="376414"/>
                      <a:pt x="558769" y="354397"/>
                    </a:cubicBezTo>
                    <a:cubicBezTo>
                      <a:pt x="593927" y="333302"/>
                      <a:pt x="620037" y="363177"/>
                      <a:pt x="649184" y="351512"/>
                    </a:cubicBezTo>
                    <a:cubicBezTo>
                      <a:pt x="699765" y="331280"/>
                      <a:pt x="731583" y="278713"/>
                      <a:pt x="768442" y="241891"/>
                    </a:cubicBezTo>
                    <a:cubicBezTo>
                      <a:pt x="770203" y="240136"/>
                      <a:pt x="785140" y="226134"/>
                      <a:pt x="788601" y="231313"/>
                    </a:cubicBezTo>
                    <a:cubicBezTo>
                      <a:pt x="804207" y="254697"/>
                      <a:pt x="759212" y="309475"/>
                      <a:pt x="819387" y="352478"/>
                    </a:cubicBezTo>
                    <a:cubicBezTo>
                      <a:pt x="865293" y="385262"/>
                      <a:pt x="908163" y="317411"/>
                      <a:pt x="949211" y="344784"/>
                    </a:cubicBezTo>
                    <a:cubicBezTo>
                      <a:pt x="983093" y="367391"/>
                      <a:pt x="940649" y="426953"/>
                      <a:pt x="959776" y="452481"/>
                    </a:cubicBezTo>
                    <a:cubicBezTo>
                      <a:pt x="979632" y="478992"/>
                      <a:pt x="1057721" y="446317"/>
                      <a:pt x="1082131" y="470721"/>
                    </a:cubicBezTo>
                    <a:cubicBezTo>
                      <a:pt x="1103262" y="491871"/>
                      <a:pt x="1089721" y="521667"/>
                      <a:pt x="1096279" y="548543"/>
                    </a:cubicBezTo>
                    <a:cubicBezTo>
                      <a:pt x="1109274" y="601425"/>
                      <a:pt x="1227377" y="647155"/>
                      <a:pt x="1236729" y="553449"/>
                    </a:cubicBezTo>
                    <a:cubicBezTo>
                      <a:pt x="1239400" y="526610"/>
                      <a:pt x="1218208" y="495259"/>
                      <a:pt x="1206914" y="472677"/>
                    </a:cubicBezTo>
                    <a:cubicBezTo>
                      <a:pt x="1139695" y="338220"/>
                      <a:pt x="1021712" y="242395"/>
                      <a:pt x="942471" y="117842"/>
                    </a:cubicBezTo>
                    <a:cubicBezTo>
                      <a:pt x="914235" y="73455"/>
                      <a:pt x="864564" y="-7281"/>
                      <a:pt x="802082" y="528"/>
                    </a:cubicBezTo>
                    <a:cubicBezTo>
                      <a:pt x="728851" y="9685"/>
                      <a:pt x="660417" y="68348"/>
                      <a:pt x="599149" y="104381"/>
                    </a:cubicBezTo>
                    <a:cubicBezTo>
                      <a:pt x="490396" y="168363"/>
                      <a:pt x="376118" y="224167"/>
                      <a:pt x="264511" y="283243"/>
                    </a:cubicBezTo>
                    <a:cubicBezTo>
                      <a:pt x="197413" y="318771"/>
                      <a:pt x="15770" y="433778"/>
                      <a:pt x="2022" y="458255"/>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3" name="Google Shape;2743;p26"/>
            <p:cNvGrpSpPr/>
            <p:nvPr/>
          </p:nvGrpSpPr>
          <p:grpSpPr>
            <a:xfrm>
              <a:off x="8510780" y="2806723"/>
              <a:ext cx="1463391" cy="1051350"/>
              <a:chOff x="9777889" y="5166035"/>
              <a:chExt cx="1463391" cy="1051350"/>
            </a:xfrm>
          </p:grpSpPr>
          <p:sp>
            <p:nvSpPr>
              <p:cNvPr id="2744" name="Google Shape;2744;p26"/>
              <p:cNvSpPr/>
              <p:nvPr/>
            </p:nvSpPr>
            <p:spPr>
              <a:xfrm>
                <a:off x="10575798" y="5910089"/>
                <a:ext cx="45782" cy="45801"/>
              </a:xfrm>
              <a:custGeom>
                <a:avLst/>
                <a:gdLst/>
                <a:ahLst/>
                <a:cxnLst/>
                <a:rect l="l" t="t" r="r" b="b"/>
                <a:pathLst>
                  <a:path w="29207" h="29219" extrusionOk="0">
                    <a:moveTo>
                      <a:pt x="0" y="14610"/>
                    </a:moveTo>
                    <a:cubicBezTo>
                      <a:pt x="0" y="6540"/>
                      <a:pt x="6558" y="0"/>
                      <a:pt x="14634" y="0"/>
                    </a:cubicBezTo>
                    <a:cubicBezTo>
                      <a:pt x="22710" y="0"/>
                      <a:pt x="29208" y="6540"/>
                      <a:pt x="29208" y="14610"/>
                    </a:cubicBezTo>
                    <a:cubicBezTo>
                      <a:pt x="29208" y="22680"/>
                      <a:pt x="22710" y="29219"/>
                      <a:pt x="14634" y="29219"/>
                    </a:cubicBezTo>
                    <a:cubicBezTo>
                      <a:pt x="6558" y="29219"/>
                      <a:pt x="0" y="22680"/>
                      <a:pt x="0" y="1461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5" name="Google Shape;2745;p26"/>
              <p:cNvSpPr/>
              <p:nvPr/>
            </p:nvSpPr>
            <p:spPr>
              <a:xfrm>
                <a:off x="9888093" y="617738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26"/>
              <p:cNvSpPr/>
              <p:nvPr/>
            </p:nvSpPr>
            <p:spPr>
              <a:xfrm>
                <a:off x="9875900" y="6095685"/>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84"/>
                      <a:pt x="18884" y="24325"/>
                      <a:pt x="12144" y="24325"/>
                    </a:cubicBezTo>
                    <a:cubicBezTo>
                      <a:pt x="5465"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7" name="Google Shape;2747;p26"/>
              <p:cNvSpPr/>
              <p:nvPr/>
            </p:nvSpPr>
            <p:spPr>
              <a:xfrm>
                <a:off x="9865042" y="6021465"/>
                <a:ext cx="38167" cy="38129"/>
              </a:xfrm>
              <a:custGeom>
                <a:avLst/>
                <a:gdLst/>
                <a:ahLst/>
                <a:cxnLst/>
                <a:rect l="l" t="t" r="r" b="b"/>
                <a:pathLst>
                  <a:path w="24349" h="24325" extrusionOk="0">
                    <a:moveTo>
                      <a:pt x="0" y="12163"/>
                    </a:moveTo>
                    <a:cubicBezTo>
                      <a:pt x="0" y="5447"/>
                      <a:pt x="5465" y="0"/>
                      <a:pt x="12205" y="0"/>
                    </a:cubicBezTo>
                    <a:cubicBezTo>
                      <a:pt x="18884" y="0"/>
                      <a:pt x="24350" y="5447"/>
                      <a:pt x="24350" y="12163"/>
                    </a:cubicBezTo>
                    <a:cubicBezTo>
                      <a:pt x="24350" y="18885"/>
                      <a:pt x="18884" y="24325"/>
                      <a:pt x="12205" y="24325"/>
                    </a:cubicBezTo>
                    <a:cubicBezTo>
                      <a:pt x="5465"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8" name="Google Shape;2748;p26"/>
              <p:cNvSpPr/>
              <p:nvPr/>
            </p:nvSpPr>
            <p:spPr>
              <a:xfrm>
                <a:off x="9857327" y="5942740"/>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9" name="Google Shape;2749;p26"/>
              <p:cNvSpPr/>
              <p:nvPr/>
            </p:nvSpPr>
            <p:spPr>
              <a:xfrm>
                <a:off x="9853325" y="5869208"/>
                <a:ext cx="38167" cy="38129"/>
              </a:xfrm>
              <a:custGeom>
                <a:avLst/>
                <a:gdLst/>
                <a:ahLst/>
                <a:cxnLst/>
                <a:rect l="l" t="t" r="r" b="b"/>
                <a:pathLst>
                  <a:path w="24349" h="24325" extrusionOk="0">
                    <a:moveTo>
                      <a:pt x="0" y="12163"/>
                    </a:moveTo>
                    <a:cubicBezTo>
                      <a:pt x="0" y="5441"/>
                      <a:pt x="5465" y="0"/>
                      <a:pt x="12144" y="0"/>
                    </a:cubicBezTo>
                    <a:cubicBezTo>
                      <a:pt x="18884" y="0"/>
                      <a:pt x="24350" y="5441"/>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0" name="Google Shape;2750;p26"/>
              <p:cNvSpPr/>
              <p:nvPr/>
            </p:nvSpPr>
            <p:spPr>
              <a:xfrm>
                <a:off x="9836849" y="5771282"/>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85"/>
                      <a:pt x="18884" y="24325"/>
                      <a:pt x="12144" y="24325"/>
                    </a:cubicBezTo>
                    <a:cubicBezTo>
                      <a:pt x="5465"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26"/>
              <p:cNvSpPr/>
              <p:nvPr/>
            </p:nvSpPr>
            <p:spPr>
              <a:xfrm>
                <a:off x="9831228" y="5690318"/>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2" name="Google Shape;2752;p26"/>
              <p:cNvSpPr/>
              <p:nvPr/>
            </p:nvSpPr>
            <p:spPr>
              <a:xfrm>
                <a:off x="9827037" y="5605755"/>
                <a:ext cx="38167" cy="38129"/>
              </a:xfrm>
              <a:custGeom>
                <a:avLst/>
                <a:gdLst/>
                <a:ahLst/>
                <a:cxnLst/>
                <a:rect l="l" t="t" r="r" b="b"/>
                <a:pathLst>
                  <a:path w="24349" h="24325" extrusionOk="0">
                    <a:moveTo>
                      <a:pt x="0" y="12163"/>
                    </a:moveTo>
                    <a:cubicBezTo>
                      <a:pt x="0" y="5447"/>
                      <a:pt x="5465" y="0"/>
                      <a:pt x="12205" y="0"/>
                    </a:cubicBezTo>
                    <a:cubicBezTo>
                      <a:pt x="18884" y="0"/>
                      <a:pt x="24350" y="5447"/>
                      <a:pt x="24350" y="12163"/>
                    </a:cubicBezTo>
                    <a:cubicBezTo>
                      <a:pt x="24350" y="18878"/>
                      <a:pt x="18884" y="24325"/>
                      <a:pt x="12205"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26"/>
              <p:cNvSpPr/>
              <p:nvPr/>
            </p:nvSpPr>
            <p:spPr>
              <a:xfrm>
                <a:off x="9823512" y="5513431"/>
                <a:ext cx="38071" cy="38120"/>
              </a:xfrm>
              <a:custGeom>
                <a:avLst/>
                <a:gdLst/>
                <a:ahLst/>
                <a:cxnLst/>
                <a:rect l="l" t="t" r="r" b="b"/>
                <a:pathLst>
                  <a:path w="24288" h="24319" extrusionOk="0">
                    <a:moveTo>
                      <a:pt x="0" y="12163"/>
                    </a:moveTo>
                    <a:cubicBezTo>
                      <a:pt x="0" y="5441"/>
                      <a:pt x="5404" y="0"/>
                      <a:pt x="12144" y="0"/>
                    </a:cubicBezTo>
                    <a:cubicBezTo>
                      <a:pt x="18884" y="0"/>
                      <a:pt x="24289" y="5441"/>
                      <a:pt x="24289" y="12163"/>
                    </a:cubicBezTo>
                    <a:cubicBezTo>
                      <a:pt x="24289" y="18878"/>
                      <a:pt x="18884" y="24319"/>
                      <a:pt x="12144" y="24319"/>
                    </a:cubicBezTo>
                    <a:cubicBezTo>
                      <a:pt x="5404" y="24319"/>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26"/>
              <p:cNvSpPr/>
              <p:nvPr/>
            </p:nvSpPr>
            <p:spPr>
              <a:xfrm>
                <a:off x="9811987" y="5427962"/>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5" name="Google Shape;2755;p26"/>
              <p:cNvSpPr/>
              <p:nvPr/>
            </p:nvSpPr>
            <p:spPr>
              <a:xfrm>
                <a:off x="9803796" y="5342943"/>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6" name="Google Shape;2756;p26"/>
              <p:cNvSpPr/>
              <p:nvPr/>
            </p:nvSpPr>
            <p:spPr>
              <a:xfrm>
                <a:off x="9792365" y="5253035"/>
                <a:ext cx="38071" cy="38129"/>
              </a:xfrm>
              <a:custGeom>
                <a:avLst/>
                <a:gdLst/>
                <a:ahLst/>
                <a:cxnLst/>
                <a:rect l="l" t="t" r="r" b="b"/>
                <a:pathLst>
                  <a:path w="24288" h="24325" extrusionOk="0">
                    <a:moveTo>
                      <a:pt x="0" y="12163"/>
                    </a:moveTo>
                    <a:cubicBezTo>
                      <a:pt x="0" y="5447"/>
                      <a:pt x="5465" y="0"/>
                      <a:pt x="12144" y="0"/>
                    </a:cubicBezTo>
                    <a:cubicBezTo>
                      <a:pt x="18885" y="0"/>
                      <a:pt x="24289" y="5447"/>
                      <a:pt x="24289" y="12163"/>
                    </a:cubicBezTo>
                    <a:cubicBezTo>
                      <a:pt x="24289" y="18878"/>
                      <a:pt x="18885"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7" name="Google Shape;2757;p26"/>
              <p:cNvSpPr/>
              <p:nvPr/>
            </p:nvSpPr>
            <p:spPr>
              <a:xfrm>
                <a:off x="9777889" y="5166035"/>
                <a:ext cx="38165" cy="38129"/>
              </a:xfrm>
              <a:custGeom>
                <a:avLst/>
                <a:gdLst/>
                <a:ahLst/>
                <a:cxnLst/>
                <a:rect l="l" t="t" r="r" b="b"/>
                <a:pathLst>
                  <a:path w="24348" h="24325" extrusionOk="0">
                    <a:moveTo>
                      <a:pt x="0" y="12163"/>
                    </a:moveTo>
                    <a:cubicBezTo>
                      <a:pt x="0" y="5441"/>
                      <a:pt x="5464" y="0"/>
                      <a:pt x="12144" y="0"/>
                    </a:cubicBezTo>
                    <a:cubicBezTo>
                      <a:pt x="18884" y="0"/>
                      <a:pt x="24349" y="5441"/>
                      <a:pt x="24349" y="12163"/>
                    </a:cubicBezTo>
                    <a:cubicBezTo>
                      <a:pt x="2434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8" name="Google Shape;2758;p26"/>
              <p:cNvSpPr/>
              <p:nvPr/>
            </p:nvSpPr>
            <p:spPr>
              <a:xfrm>
                <a:off x="9963340" y="6179256"/>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9" name="Google Shape;2759;p26"/>
              <p:cNvSpPr/>
              <p:nvPr/>
            </p:nvSpPr>
            <p:spPr>
              <a:xfrm>
                <a:off x="10054971" y="617416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0" name="Google Shape;2760;p26"/>
              <p:cNvSpPr/>
              <p:nvPr/>
            </p:nvSpPr>
            <p:spPr>
              <a:xfrm>
                <a:off x="10142220" y="617738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1" name="Google Shape;2761;p26"/>
              <p:cNvSpPr/>
              <p:nvPr/>
            </p:nvSpPr>
            <p:spPr>
              <a:xfrm>
                <a:off x="10227373" y="6173732"/>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4"/>
                      <a:pt x="18884" y="24325"/>
                      <a:pt x="12144" y="24325"/>
                    </a:cubicBezTo>
                    <a:cubicBezTo>
                      <a:pt x="5404"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2" name="Google Shape;2762;p26"/>
              <p:cNvSpPr/>
              <p:nvPr/>
            </p:nvSpPr>
            <p:spPr>
              <a:xfrm>
                <a:off x="10735056" y="6154311"/>
                <a:ext cx="38167" cy="38129"/>
              </a:xfrm>
              <a:custGeom>
                <a:avLst/>
                <a:gdLst/>
                <a:ahLst/>
                <a:cxnLst/>
                <a:rect l="l" t="t" r="r" b="b"/>
                <a:pathLst>
                  <a:path w="24349" h="24325" extrusionOk="0">
                    <a:moveTo>
                      <a:pt x="0" y="12163"/>
                    </a:moveTo>
                    <a:cubicBezTo>
                      <a:pt x="0" y="5447"/>
                      <a:pt x="5464" y="0"/>
                      <a:pt x="12144" y="0"/>
                    </a:cubicBezTo>
                    <a:cubicBezTo>
                      <a:pt x="18884" y="0"/>
                      <a:pt x="24350" y="5447"/>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3" name="Google Shape;2763;p26"/>
              <p:cNvSpPr/>
              <p:nvPr/>
            </p:nvSpPr>
            <p:spPr>
              <a:xfrm>
                <a:off x="10817067" y="6150577"/>
                <a:ext cx="38071" cy="38129"/>
              </a:xfrm>
              <a:custGeom>
                <a:avLst/>
                <a:gdLst/>
                <a:ahLst/>
                <a:cxnLst/>
                <a:rect l="l" t="t" r="r" b="b"/>
                <a:pathLst>
                  <a:path w="24288" h="24325" extrusionOk="0">
                    <a:moveTo>
                      <a:pt x="0" y="12163"/>
                    </a:moveTo>
                    <a:cubicBezTo>
                      <a:pt x="0" y="5447"/>
                      <a:pt x="5465" y="0"/>
                      <a:pt x="12144" y="0"/>
                    </a:cubicBezTo>
                    <a:cubicBezTo>
                      <a:pt x="18884" y="0"/>
                      <a:pt x="24289" y="5447"/>
                      <a:pt x="24289" y="12163"/>
                    </a:cubicBezTo>
                    <a:cubicBezTo>
                      <a:pt x="24289"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4" name="Google Shape;2764;p26"/>
              <p:cNvSpPr/>
              <p:nvPr/>
            </p:nvSpPr>
            <p:spPr>
              <a:xfrm>
                <a:off x="10910030" y="6148671"/>
                <a:ext cx="38167" cy="38129"/>
              </a:xfrm>
              <a:custGeom>
                <a:avLst/>
                <a:gdLst/>
                <a:ahLst/>
                <a:cxnLst/>
                <a:rect l="l" t="t" r="r" b="b"/>
                <a:pathLst>
                  <a:path w="24349" h="24325" extrusionOk="0">
                    <a:moveTo>
                      <a:pt x="0" y="12163"/>
                    </a:moveTo>
                    <a:cubicBezTo>
                      <a:pt x="0" y="5441"/>
                      <a:pt x="5464" y="0"/>
                      <a:pt x="12144" y="0"/>
                    </a:cubicBezTo>
                    <a:cubicBezTo>
                      <a:pt x="18884" y="0"/>
                      <a:pt x="24350" y="5441"/>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5" name="Google Shape;2765;p26"/>
              <p:cNvSpPr/>
              <p:nvPr/>
            </p:nvSpPr>
            <p:spPr>
              <a:xfrm>
                <a:off x="10988612" y="6147671"/>
                <a:ext cx="38167" cy="38129"/>
              </a:xfrm>
              <a:custGeom>
                <a:avLst/>
                <a:gdLst/>
                <a:ahLst/>
                <a:cxnLst/>
                <a:rect l="l" t="t" r="r" b="b"/>
                <a:pathLst>
                  <a:path w="24349" h="24325" extrusionOk="0">
                    <a:moveTo>
                      <a:pt x="0" y="12163"/>
                    </a:moveTo>
                    <a:cubicBezTo>
                      <a:pt x="0" y="5441"/>
                      <a:pt x="5464" y="0"/>
                      <a:pt x="12144" y="0"/>
                    </a:cubicBezTo>
                    <a:cubicBezTo>
                      <a:pt x="18884" y="0"/>
                      <a:pt x="24350" y="5441"/>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6" name="Google Shape;2766;p26"/>
              <p:cNvSpPr/>
              <p:nvPr/>
            </p:nvSpPr>
            <p:spPr>
              <a:xfrm>
                <a:off x="11073765" y="6150587"/>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7" name="Google Shape;2767;p26"/>
              <p:cNvSpPr/>
              <p:nvPr/>
            </p:nvSpPr>
            <p:spPr>
              <a:xfrm>
                <a:off x="11098245" y="6046659"/>
                <a:ext cx="38071" cy="38129"/>
              </a:xfrm>
              <a:custGeom>
                <a:avLst/>
                <a:gdLst/>
                <a:ahLst/>
                <a:cxnLst/>
                <a:rect l="l" t="t" r="r" b="b"/>
                <a:pathLst>
                  <a:path w="24288" h="24325" extrusionOk="0">
                    <a:moveTo>
                      <a:pt x="0" y="12163"/>
                    </a:moveTo>
                    <a:cubicBezTo>
                      <a:pt x="0" y="5441"/>
                      <a:pt x="5464" y="0"/>
                      <a:pt x="12144" y="0"/>
                    </a:cubicBezTo>
                    <a:cubicBezTo>
                      <a:pt x="18884" y="0"/>
                      <a:pt x="24289" y="5441"/>
                      <a:pt x="24289" y="12163"/>
                    </a:cubicBezTo>
                    <a:cubicBezTo>
                      <a:pt x="2428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8" name="Google Shape;2768;p26"/>
              <p:cNvSpPr/>
              <p:nvPr/>
            </p:nvSpPr>
            <p:spPr>
              <a:xfrm>
                <a:off x="11121485" y="5939713"/>
                <a:ext cx="38071" cy="38129"/>
              </a:xfrm>
              <a:custGeom>
                <a:avLst/>
                <a:gdLst/>
                <a:ahLst/>
                <a:cxnLst/>
                <a:rect l="l" t="t" r="r" b="b"/>
                <a:pathLst>
                  <a:path w="24288" h="24325" extrusionOk="0">
                    <a:moveTo>
                      <a:pt x="0" y="12163"/>
                    </a:moveTo>
                    <a:cubicBezTo>
                      <a:pt x="0" y="5441"/>
                      <a:pt x="5404" y="0"/>
                      <a:pt x="12144" y="0"/>
                    </a:cubicBezTo>
                    <a:cubicBezTo>
                      <a:pt x="18884" y="0"/>
                      <a:pt x="24289" y="5441"/>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9" name="Google Shape;2769;p26"/>
              <p:cNvSpPr/>
              <p:nvPr/>
            </p:nvSpPr>
            <p:spPr>
              <a:xfrm>
                <a:off x="11132533" y="5834908"/>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26"/>
              <p:cNvSpPr/>
              <p:nvPr/>
            </p:nvSpPr>
            <p:spPr>
              <a:xfrm>
                <a:off x="11149393" y="5736638"/>
                <a:ext cx="38071" cy="38129"/>
              </a:xfrm>
              <a:custGeom>
                <a:avLst/>
                <a:gdLst/>
                <a:ahLst/>
                <a:cxnLst/>
                <a:rect l="l" t="t" r="r" b="b"/>
                <a:pathLst>
                  <a:path w="24288" h="24325" extrusionOk="0">
                    <a:moveTo>
                      <a:pt x="0" y="12163"/>
                    </a:moveTo>
                    <a:cubicBezTo>
                      <a:pt x="0" y="5447"/>
                      <a:pt x="5404" y="0"/>
                      <a:pt x="12144" y="0"/>
                    </a:cubicBezTo>
                    <a:cubicBezTo>
                      <a:pt x="18824" y="0"/>
                      <a:pt x="24289" y="5447"/>
                      <a:pt x="24289" y="12163"/>
                    </a:cubicBezTo>
                    <a:cubicBezTo>
                      <a:pt x="24289" y="18878"/>
                      <a:pt x="1882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26"/>
              <p:cNvSpPr/>
              <p:nvPr/>
            </p:nvSpPr>
            <p:spPr>
              <a:xfrm>
                <a:off x="11160253" y="5628988"/>
                <a:ext cx="38071" cy="38129"/>
              </a:xfrm>
              <a:custGeom>
                <a:avLst/>
                <a:gdLst/>
                <a:ahLst/>
                <a:cxnLst/>
                <a:rect l="l" t="t" r="r" b="b"/>
                <a:pathLst>
                  <a:path w="24288" h="24325" extrusionOk="0">
                    <a:moveTo>
                      <a:pt x="0" y="12163"/>
                    </a:moveTo>
                    <a:cubicBezTo>
                      <a:pt x="0" y="5447"/>
                      <a:pt x="5464" y="0"/>
                      <a:pt x="12144" y="0"/>
                    </a:cubicBezTo>
                    <a:cubicBezTo>
                      <a:pt x="18884" y="0"/>
                      <a:pt x="24289" y="5447"/>
                      <a:pt x="24289" y="12163"/>
                    </a:cubicBezTo>
                    <a:cubicBezTo>
                      <a:pt x="2428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26"/>
              <p:cNvSpPr/>
              <p:nvPr/>
            </p:nvSpPr>
            <p:spPr>
              <a:xfrm>
                <a:off x="11167111" y="5529241"/>
                <a:ext cx="38167" cy="38129"/>
              </a:xfrm>
              <a:custGeom>
                <a:avLst/>
                <a:gdLst/>
                <a:ahLst/>
                <a:cxnLst/>
                <a:rect l="l" t="t" r="r" b="b"/>
                <a:pathLst>
                  <a:path w="24349" h="24325" extrusionOk="0">
                    <a:moveTo>
                      <a:pt x="0" y="12163"/>
                    </a:moveTo>
                    <a:cubicBezTo>
                      <a:pt x="0" y="5441"/>
                      <a:pt x="5465" y="0"/>
                      <a:pt x="12144" y="0"/>
                    </a:cubicBezTo>
                    <a:cubicBezTo>
                      <a:pt x="18884" y="0"/>
                      <a:pt x="24350" y="5441"/>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26"/>
              <p:cNvSpPr/>
              <p:nvPr/>
            </p:nvSpPr>
            <p:spPr>
              <a:xfrm>
                <a:off x="11181683" y="5423829"/>
                <a:ext cx="38071" cy="38129"/>
              </a:xfrm>
              <a:custGeom>
                <a:avLst/>
                <a:gdLst/>
                <a:ahLst/>
                <a:cxnLst/>
                <a:rect l="l" t="t" r="r" b="b"/>
                <a:pathLst>
                  <a:path w="24288" h="24325" extrusionOk="0">
                    <a:moveTo>
                      <a:pt x="0" y="12163"/>
                    </a:moveTo>
                    <a:cubicBezTo>
                      <a:pt x="0" y="5447"/>
                      <a:pt x="5404" y="0"/>
                      <a:pt x="12144" y="0"/>
                    </a:cubicBezTo>
                    <a:cubicBezTo>
                      <a:pt x="18824" y="0"/>
                      <a:pt x="24289" y="5447"/>
                      <a:pt x="24289" y="12163"/>
                    </a:cubicBezTo>
                    <a:cubicBezTo>
                      <a:pt x="24289" y="18878"/>
                      <a:pt x="1882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26"/>
              <p:cNvSpPr/>
              <p:nvPr/>
            </p:nvSpPr>
            <p:spPr>
              <a:xfrm>
                <a:off x="11203115" y="5317186"/>
                <a:ext cx="38165" cy="38129"/>
              </a:xfrm>
              <a:custGeom>
                <a:avLst/>
                <a:gdLst/>
                <a:ahLst/>
                <a:cxnLst/>
                <a:rect l="l" t="t" r="r" b="b"/>
                <a:pathLst>
                  <a:path w="24348" h="24325" extrusionOk="0">
                    <a:moveTo>
                      <a:pt x="0" y="12163"/>
                    </a:moveTo>
                    <a:cubicBezTo>
                      <a:pt x="0" y="5447"/>
                      <a:pt x="5464" y="0"/>
                      <a:pt x="12144" y="0"/>
                    </a:cubicBezTo>
                    <a:cubicBezTo>
                      <a:pt x="18884" y="0"/>
                      <a:pt x="24349" y="5447"/>
                      <a:pt x="24349" y="12163"/>
                    </a:cubicBezTo>
                    <a:cubicBezTo>
                      <a:pt x="2434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226702320"/>
              </p:ext>
            </p:extLst>
          </p:nvPr>
        </p:nvGraphicFramePr>
        <p:xfrm>
          <a:off x="455898" y="3540926"/>
          <a:ext cx="11360148" cy="3037041"/>
        </p:xfrm>
        <a:graphic>
          <a:graphicData uri="http://schemas.openxmlformats.org/drawingml/2006/table">
            <a:tbl>
              <a:tblPr>
                <a:tableStyleId>{3C2FFA5D-87B4-456A-9821-1D502468CF0F}</a:tableStyleId>
              </a:tblPr>
              <a:tblGrid>
                <a:gridCol w="1893358">
                  <a:extLst>
                    <a:ext uri="{9D8B030D-6E8A-4147-A177-3AD203B41FA5}">
                      <a16:colId xmlns:a16="http://schemas.microsoft.com/office/drawing/2014/main" val="3971843240"/>
                    </a:ext>
                  </a:extLst>
                </a:gridCol>
                <a:gridCol w="1893358">
                  <a:extLst>
                    <a:ext uri="{9D8B030D-6E8A-4147-A177-3AD203B41FA5}">
                      <a16:colId xmlns:a16="http://schemas.microsoft.com/office/drawing/2014/main" val="710340939"/>
                    </a:ext>
                  </a:extLst>
                </a:gridCol>
                <a:gridCol w="1893358">
                  <a:extLst>
                    <a:ext uri="{9D8B030D-6E8A-4147-A177-3AD203B41FA5}">
                      <a16:colId xmlns:a16="http://schemas.microsoft.com/office/drawing/2014/main" val="618263396"/>
                    </a:ext>
                  </a:extLst>
                </a:gridCol>
                <a:gridCol w="1893358">
                  <a:extLst>
                    <a:ext uri="{9D8B030D-6E8A-4147-A177-3AD203B41FA5}">
                      <a16:colId xmlns:a16="http://schemas.microsoft.com/office/drawing/2014/main" val="3236115854"/>
                    </a:ext>
                  </a:extLst>
                </a:gridCol>
                <a:gridCol w="1893358">
                  <a:extLst>
                    <a:ext uri="{9D8B030D-6E8A-4147-A177-3AD203B41FA5}">
                      <a16:colId xmlns:a16="http://schemas.microsoft.com/office/drawing/2014/main" val="747870518"/>
                    </a:ext>
                  </a:extLst>
                </a:gridCol>
                <a:gridCol w="1893358">
                  <a:extLst>
                    <a:ext uri="{9D8B030D-6E8A-4147-A177-3AD203B41FA5}">
                      <a16:colId xmlns:a16="http://schemas.microsoft.com/office/drawing/2014/main" val="1587201659"/>
                    </a:ext>
                  </a:extLst>
                </a:gridCol>
              </a:tblGrid>
              <a:tr h="433863">
                <a:tc rowSpan="2">
                  <a:txBody>
                    <a:bodyPr/>
                    <a:lstStyle/>
                    <a:p>
                      <a:pPr algn="ctr" fontAlgn="t"/>
                      <a:r>
                        <a:rPr lang="en-US" sz="2400" dirty="0" err="1">
                          <a:effectLst/>
                        </a:rPr>
                        <a:t>Bài</a:t>
                      </a:r>
                      <a:endParaRPr lang="en-US" sz="2400" b="0" dirty="0">
                        <a:effectLst/>
                        <a:latin typeface="Comfortaa" panose="020B0604020202020204" charset="0"/>
                      </a:endParaRPr>
                    </a:p>
                  </a:txBody>
                  <a:tcPr marL="32745" marR="32745" marT="32745" marB="32745"/>
                </a:tc>
                <a:tc rowSpan="2">
                  <a:txBody>
                    <a:bodyPr/>
                    <a:lstStyle/>
                    <a:p>
                      <a:pPr algn="ctr" fontAlgn="t"/>
                      <a:r>
                        <a:rPr lang="vi-VN" sz="2400" dirty="0">
                          <a:effectLst/>
                        </a:rPr>
                        <a:t>Văn bản</a:t>
                      </a:r>
                      <a:endParaRPr lang="vi-VN" sz="2400" b="0" dirty="0">
                        <a:effectLst/>
                        <a:latin typeface="Comfortaa" panose="020B0604020202020204" charset="0"/>
                      </a:endParaRPr>
                    </a:p>
                  </a:txBody>
                  <a:tcPr marL="32745" marR="32745" marT="32745" marB="32745"/>
                </a:tc>
                <a:tc rowSpan="2">
                  <a:txBody>
                    <a:bodyPr/>
                    <a:lstStyle/>
                    <a:p>
                      <a:pPr algn="ctr" fontAlgn="t"/>
                      <a:r>
                        <a:rPr lang="vi-VN" sz="2400" dirty="0">
                          <a:effectLst/>
                        </a:rPr>
                        <a:t>Tác giả</a:t>
                      </a:r>
                      <a:endParaRPr lang="vi-VN" sz="2400" b="0" dirty="0">
                        <a:effectLst/>
                        <a:latin typeface="Comfortaa" panose="020B0604020202020204" charset="0"/>
                      </a:endParaRPr>
                    </a:p>
                  </a:txBody>
                  <a:tcPr marL="32745" marR="32745" marT="32745" marB="32745"/>
                </a:tc>
                <a:tc rowSpan="2">
                  <a:txBody>
                    <a:bodyPr/>
                    <a:lstStyle/>
                    <a:p>
                      <a:pPr algn="ctr" fontAlgn="t"/>
                      <a:r>
                        <a:rPr lang="vi-VN" sz="2400" dirty="0">
                          <a:effectLst/>
                        </a:rPr>
                        <a:t>Thể loại</a:t>
                      </a:r>
                      <a:endParaRPr lang="vi-VN" sz="2400" b="0" dirty="0">
                        <a:effectLst/>
                        <a:latin typeface="Comfortaa" panose="020B0604020202020204" charset="0"/>
                      </a:endParaRPr>
                    </a:p>
                  </a:txBody>
                  <a:tcPr marL="32745" marR="32745" marT="32745" marB="32745"/>
                </a:tc>
                <a:tc gridSpan="2">
                  <a:txBody>
                    <a:bodyPr/>
                    <a:lstStyle/>
                    <a:p>
                      <a:pPr algn="ctr" fontAlgn="t"/>
                      <a:r>
                        <a:rPr lang="vi-VN" sz="2400">
                          <a:effectLst/>
                        </a:rPr>
                        <a:t>Đặc điểm nổi bật</a:t>
                      </a:r>
                      <a:endParaRPr lang="vi-VN" sz="2400" b="0">
                        <a:effectLst/>
                        <a:latin typeface="Comfortaa" panose="020B0604020202020204" charset="0"/>
                      </a:endParaRPr>
                    </a:p>
                  </a:txBody>
                  <a:tcPr marL="32745" marR="32745" marT="32745" marB="32745"/>
                </a:tc>
                <a:tc hMerge="1">
                  <a:txBody>
                    <a:bodyPr/>
                    <a:lstStyle/>
                    <a:p>
                      <a:endParaRPr lang="en-US"/>
                    </a:p>
                  </a:txBody>
                  <a:tcPr/>
                </a:tc>
                <a:extLst>
                  <a:ext uri="{0D108BD9-81ED-4DB2-BD59-A6C34878D82A}">
                    <a16:rowId xmlns:a16="http://schemas.microsoft.com/office/drawing/2014/main" val="1459846244"/>
                  </a:ext>
                </a:extLst>
              </a:tr>
              <a:tr h="4338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2400" dirty="0" err="1">
                          <a:effectLst/>
                        </a:rPr>
                        <a:t>Nghê</a:t>
                      </a:r>
                      <a:r>
                        <a:rPr lang="en-US" sz="2400" dirty="0">
                          <a:effectLst/>
                        </a:rPr>
                        <a:t>̣ </a:t>
                      </a:r>
                      <a:r>
                        <a:rPr lang="en-US" sz="2400" dirty="0" err="1">
                          <a:effectLst/>
                        </a:rPr>
                        <a:t>thuật</a:t>
                      </a:r>
                      <a:endParaRPr lang="en-US" sz="2400" b="0" dirty="0">
                        <a:effectLst/>
                        <a:latin typeface="Comfortaa" panose="020B0604020202020204" charset="0"/>
                      </a:endParaRPr>
                    </a:p>
                  </a:txBody>
                  <a:tcPr marL="32745" marR="32745" marT="32745" marB="32745"/>
                </a:tc>
                <a:tc>
                  <a:txBody>
                    <a:bodyPr/>
                    <a:lstStyle/>
                    <a:p>
                      <a:pPr algn="ctr" fontAlgn="t"/>
                      <a:r>
                        <a:rPr lang="en-US" sz="2400" dirty="0" err="1">
                          <a:effectLst/>
                        </a:rPr>
                        <a:t>Nội</a:t>
                      </a:r>
                      <a:r>
                        <a:rPr lang="en-US" sz="2400" dirty="0">
                          <a:effectLst/>
                        </a:rPr>
                        <a:t> dung</a:t>
                      </a:r>
                      <a:endParaRPr lang="en-US" sz="2400" b="0" dirty="0">
                        <a:effectLst/>
                        <a:latin typeface="Comfortaa" panose="020B0604020202020204" charset="0"/>
                      </a:endParaRPr>
                    </a:p>
                  </a:txBody>
                  <a:tcPr marL="32745" marR="32745" marT="32745" marB="32745"/>
                </a:tc>
                <a:extLst>
                  <a:ext uri="{0D108BD9-81ED-4DB2-BD59-A6C34878D82A}">
                    <a16:rowId xmlns:a16="http://schemas.microsoft.com/office/drawing/2014/main" val="1158549368"/>
                  </a:ext>
                </a:extLst>
              </a:tr>
              <a:tr h="433863">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extLst>
                  <a:ext uri="{0D108BD9-81ED-4DB2-BD59-A6C34878D82A}">
                    <a16:rowId xmlns:a16="http://schemas.microsoft.com/office/drawing/2014/main" val="4166057202"/>
                  </a:ext>
                </a:extLst>
              </a:tr>
              <a:tr h="433863">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extLst>
                  <a:ext uri="{0D108BD9-81ED-4DB2-BD59-A6C34878D82A}">
                    <a16:rowId xmlns:a16="http://schemas.microsoft.com/office/drawing/2014/main" val="4165426387"/>
                  </a:ext>
                </a:extLst>
              </a:tr>
              <a:tr h="433863">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dirty="0">
                          <a:effectLst/>
                        </a:rPr>
                        <a:t> </a:t>
                      </a:r>
                      <a:endParaRPr lang="en-US" sz="1000" b="0" dirty="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extLst>
                  <a:ext uri="{0D108BD9-81ED-4DB2-BD59-A6C34878D82A}">
                    <a16:rowId xmlns:a16="http://schemas.microsoft.com/office/drawing/2014/main" val="2025548193"/>
                  </a:ext>
                </a:extLst>
              </a:tr>
              <a:tr h="433863">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dirty="0">
                          <a:effectLst/>
                        </a:rPr>
                        <a:t> </a:t>
                      </a:r>
                      <a:endParaRPr lang="en-US" sz="1000" b="0" dirty="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extLst>
                  <a:ext uri="{0D108BD9-81ED-4DB2-BD59-A6C34878D82A}">
                    <a16:rowId xmlns:a16="http://schemas.microsoft.com/office/drawing/2014/main" val="673202208"/>
                  </a:ext>
                </a:extLst>
              </a:tr>
              <a:tr h="433863">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a:effectLst/>
                        </a:rPr>
                        <a:t> </a:t>
                      </a:r>
                      <a:endParaRPr lang="en-US" sz="1000" b="0">
                        <a:effectLst/>
                      </a:endParaRPr>
                    </a:p>
                  </a:txBody>
                  <a:tcPr marL="32745" marR="32745" marT="32745" marB="32745"/>
                </a:tc>
                <a:tc>
                  <a:txBody>
                    <a:bodyPr/>
                    <a:lstStyle/>
                    <a:p>
                      <a:pPr fontAlgn="t"/>
                      <a:r>
                        <a:rPr lang="en-US" sz="1000" dirty="0">
                          <a:effectLst/>
                        </a:rPr>
                        <a:t> </a:t>
                      </a:r>
                      <a:endParaRPr lang="en-US" sz="1000" b="0" dirty="0">
                        <a:effectLst/>
                      </a:endParaRPr>
                    </a:p>
                  </a:txBody>
                  <a:tcPr marL="32745" marR="32745" marT="32745" marB="32745"/>
                </a:tc>
                <a:extLst>
                  <a:ext uri="{0D108BD9-81ED-4DB2-BD59-A6C34878D82A}">
                    <a16:rowId xmlns:a16="http://schemas.microsoft.com/office/drawing/2014/main" val="3622662184"/>
                  </a:ext>
                </a:extLst>
              </a:tr>
            </a:tbl>
          </a:graphicData>
        </a:graphic>
      </p:graphicFrame>
      <p:sp>
        <p:nvSpPr>
          <p:cNvPr id="3" name="Rectangle 1"/>
          <p:cNvSpPr>
            <a:spLocks noChangeArrowheads="1"/>
          </p:cNvSpPr>
          <p:nvPr/>
        </p:nvSpPr>
        <p:spPr bwMode="auto">
          <a:xfrm>
            <a:off x="1521965" y="2093321"/>
            <a:ext cx="863971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Comfortaa" panose="020B0604020202020204" charset="0"/>
              </a:rPr>
              <a:t>Trong</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học</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kỳ</a:t>
            </a:r>
            <a:r>
              <a:rPr kumimoji="0" lang="en-US" altLang="en-US" sz="2400" b="0" i="0" u="none" strike="noStrike" cap="none" normalizeH="0" baseline="0" dirty="0">
                <a:ln>
                  <a:noFill/>
                </a:ln>
                <a:solidFill>
                  <a:srgbClr val="000000"/>
                </a:solidFill>
                <a:effectLst/>
                <a:latin typeface="Comfortaa" panose="020B0604020202020204" charset="0"/>
              </a:rPr>
              <a:t> I, </a:t>
            </a:r>
            <a:r>
              <a:rPr kumimoji="0" lang="en-US" altLang="en-US" sz="2400" b="0" i="0" u="none" strike="noStrike" cap="none" normalizeH="0" baseline="0" dirty="0" err="1">
                <a:ln>
                  <a:noFill/>
                </a:ln>
                <a:solidFill>
                  <a:srgbClr val="000000"/>
                </a:solidFill>
                <a:effectLst/>
                <a:latin typeface="Comfortaa" panose="020B0604020202020204" charset="0"/>
              </a:rPr>
              <a:t>em</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đã</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học</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các</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bài</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Tôi</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và</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các</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bạn</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Gõ</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cửa</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trái</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tim</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Yêu</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thương</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và</a:t>
            </a:r>
            <a:r>
              <a:rPr kumimoji="0" lang="en-US" altLang="en-US" sz="2400" b="0" i="1" u="none" strike="noStrike" cap="none" normalizeH="0" baseline="0" dirty="0">
                <a:ln>
                  <a:noFill/>
                </a:ln>
                <a:solidFill>
                  <a:srgbClr val="000000"/>
                </a:solidFill>
                <a:effectLst/>
                <a:latin typeface="Comfortaa" panose="020B0604020202020204" charset="0"/>
              </a:rPr>
              <a:t> chia </a:t>
            </a:r>
            <a:r>
              <a:rPr kumimoji="0" lang="en-US" altLang="en-US" sz="2400" b="0" i="1" u="none" strike="noStrike" cap="none" normalizeH="0" baseline="0" dirty="0" err="1">
                <a:ln>
                  <a:noFill/>
                </a:ln>
                <a:solidFill>
                  <a:srgbClr val="000000"/>
                </a:solidFill>
                <a:effectLst/>
                <a:latin typeface="Comfortaa" panose="020B0604020202020204" charset="0"/>
              </a:rPr>
              <a:t>sẻ</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Quê</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hương</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yêu</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dấu</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Những</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nẻo</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đường</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xử</a:t>
            </a:r>
            <a:r>
              <a:rPr kumimoji="0" lang="en-US" altLang="en-US" sz="2400" b="0" i="1" u="none" strike="noStrike" cap="none" normalizeH="0" baseline="0" dirty="0">
                <a:ln>
                  <a:noFill/>
                </a:ln>
                <a:solidFill>
                  <a:srgbClr val="000000"/>
                </a:solidFill>
                <a:effectLst/>
                <a:latin typeface="Comfortaa" panose="020B0604020202020204" charset="0"/>
              </a:rPr>
              <a:t> </a:t>
            </a:r>
            <a:r>
              <a:rPr kumimoji="0" lang="en-US" altLang="en-US" sz="2400" b="0" i="1" u="none" strike="noStrike" cap="none" normalizeH="0" baseline="0" dirty="0" err="1">
                <a:ln>
                  <a:noFill/>
                </a:ln>
                <a:solidFill>
                  <a:srgbClr val="000000"/>
                </a:solidFill>
                <a:effectLst/>
                <a:latin typeface="Comfortaa" panose="020B0604020202020204" charset="0"/>
              </a:rPr>
              <a:t>sở</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Hãy</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chọn</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một</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bài</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văn</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mà</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em</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cho</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là</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tiêu</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biểu</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và</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lập</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theo</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bảng</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mẫu</a:t>
            </a:r>
            <a:r>
              <a:rPr kumimoji="0" lang="en-US" altLang="en-US" sz="2400" b="0" i="0" u="none" strike="noStrike" cap="none" normalizeH="0" baseline="0" dirty="0">
                <a:ln>
                  <a:noFill/>
                </a:ln>
                <a:solidFill>
                  <a:srgbClr val="000000"/>
                </a:solidFill>
                <a:effectLst/>
                <a:latin typeface="Comfortaa" panose="020B0604020202020204" charset="0"/>
              </a:rPr>
              <a:t> </a:t>
            </a:r>
            <a:r>
              <a:rPr kumimoji="0" lang="en-US" altLang="en-US" sz="2400" b="0" i="0" u="none" strike="noStrike" cap="none" normalizeH="0" baseline="0" dirty="0" err="1">
                <a:ln>
                  <a:noFill/>
                </a:ln>
                <a:solidFill>
                  <a:srgbClr val="000000"/>
                </a:solidFill>
                <a:effectLst/>
                <a:latin typeface="Comfortaa" panose="020B0604020202020204" charset="0"/>
              </a:rPr>
              <a:t>sau</a:t>
            </a:r>
            <a:r>
              <a:rPr kumimoji="0" lang="en-US" altLang="en-US" sz="2400" b="0" i="0" u="none" strike="noStrike" cap="none" normalizeH="0" baseline="0" dirty="0">
                <a:ln>
                  <a:noFill/>
                </a:ln>
                <a:solidFill>
                  <a:srgbClr val="000000"/>
                </a:solidFill>
                <a:effectLst/>
                <a:latin typeface="OpenSans"/>
              </a:rPr>
              <a:t>: </a:t>
            </a:r>
            <a:endParaRPr kumimoji="0" lang="en-US" altLang="en-US" sz="1600" b="0" i="0" u="none" strike="noStrike" cap="none" normalizeH="0" baseline="0" dirty="0">
              <a:ln>
                <a:noFill/>
              </a:ln>
              <a:solidFill>
                <a:srgbClr val="000000"/>
              </a:solidFill>
              <a:effectLst/>
              <a:latin typeface="Open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8"/>
        <p:cNvGrpSpPr/>
        <p:nvPr/>
      </p:nvGrpSpPr>
      <p:grpSpPr>
        <a:xfrm>
          <a:off x="0" y="0"/>
          <a:ext cx="0" cy="0"/>
          <a:chOff x="0" y="0"/>
          <a:chExt cx="0" cy="0"/>
        </a:xfrm>
      </p:grpSpPr>
      <p:grpSp>
        <p:nvGrpSpPr>
          <p:cNvPr id="2782" name="Google Shape;2782;p27"/>
          <p:cNvGrpSpPr/>
          <p:nvPr/>
        </p:nvGrpSpPr>
        <p:grpSpPr>
          <a:xfrm rot="-659128">
            <a:off x="16565" y="2606870"/>
            <a:ext cx="2089815" cy="2709932"/>
            <a:chOff x="2600815" y="1553773"/>
            <a:chExt cx="1579673" cy="2048412"/>
          </a:xfrm>
        </p:grpSpPr>
        <p:grpSp>
          <p:nvGrpSpPr>
            <p:cNvPr id="2783" name="Google Shape;2783;p27"/>
            <p:cNvGrpSpPr/>
            <p:nvPr/>
          </p:nvGrpSpPr>
          <p:grpSpPr>
            <a:xfrm>
              <a:off x="2600815" y="1698612"/>
              <a:ext cx="1579673" cy="1903573"/>
              <a:chOff x="5460295" y="2037356"/>
              <a:chExt cx="1579673" cy="1903573"/>
            </a:xfrm>
          </p:grpSpPr>
          <p:grpSp>
            <p:nvGrpSpPr>
              <p:cNvPr id="2784" name="Google Shape;2784;p27"/>
              <p:cNvGrpSpPr/>
              <p:nvPr/>
            </p:nvGrpSpPr>
            <p:grpSpPr>
              <a:xfrm>
                <a:off x="5475026" y="2047322"/>
                <a:ext cx="1552144" cy="1884845"/>
                <a:chOff x="2609767" y="872536"/>
                <a:chExt cx="989509" cy="1201610"/>
              </a:xfrm>
            </p:grpSpPr>
            <p:sp>
              <p:nvSpPr>
                <p:cNvPr id="2785" name="Google Shape;2785;p27"/>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786" name="Google Shape;2786;p27"/>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787" name="Google Shape;2787;p27"/>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sp>
          <p:nvSpPr>
            <p:cNvPr id="2788" name="Google Shape;2788;p27"/>
            <p:cNvSpPr/>
            <p:nvPr/>
          </p:nvSpPr>
          <p:spPr>
            <a:xfrm>
              <a:off x="2809513" y="3226408"/>
              <a:ext cx="290497" cy="334345"/>
            </a:xfrm>
            <a:custGeom>
              <a:avLst/>
              <a:gdLst/>
              <a:ahLst/>
              <a:cxnLst/>
              <a:rect l="l" t="t" r="r" b="b"/>
              <a:pathLst>
                <a:path w="185325" h="213298" extrusionOk="0">
                  <a:moveTo>
                    <a:pt x="140047" y="589"/>
                  </a:moveTo>
                  <a:cubicBezTo>
                    <a:pt x="131880" y="2453"/>
                    <a:pt x="124854" y="8574"/>
                    <a:pt x="119553" y="18460"/>
                  </a:cubicBezTo>
                  <a:cubicBezTo>
                    <a:pt x="111860" y="32796"/>
                    <a:pt x="107997" y="54954"/>
                    <a:pt x="108805" y="72563"/>
                  </a:cubicBezTo>
                  <a:cubicBezTo>
                    <a:pt x="108854" y="73662"/>
                    <a:pt x="109346" y="75065"/>
                    <a:pt x="109431" y="76188"/>
                  </a:cubicBezTo>
                  <a:cubicBezTo>
                    <a:pt x="77989" y="76121"/>
                    <a:pt x="36273" y="64372"/>
                    <a:pt x="7721" y="45323"/>
                  </a:cubicBezTo>
                  <a:cubicBezTo>
                    <a:pt x="5414" y="43787"/>
                    <a:pt x="2384" y="44394"/>
                    <a:pt x="848" y="46695"/>
                  </a:cubicBezTo>
                  <a:cubicBezTo>
                    <a:pt x="-689" y="49003"/>
                    <a:pt x="-81" y="52160"/>
                    <a:pt x="2220" y="53697"/>
                  </a:cubicBezTo>
                  <a:cubicBezTo>
                    <a:pt x="32885" y="74148"/>
                    <a:pt x="77284" y="86572"/>
                    <a:pt x="111180" y="86183"/>
                  </a:cubicBezTo>
                  <a:cubicBezTo>
                    <a:pt x="117161" y="126253"/>
                    <a:pt x="140435" y="178213"/>
                    <a:pt x="170407" y="211634"/>
                  </a:cubicBezTo>
                  <a:cubicBezTo>
                    <a:pt x="172259" y="213699"/>
                    <a:pt x="175466" y="213863"/>
                    <a:pt x="177530" y="212011"/>
                  </a:cubicBezTo>
                  <a:cubicBezTo>
                    <a:pt x="179595" y="210165"/>
                    <a:pt x="179753" y="206953"/>
                    <a:pt x="177907" y="204888"/>
                  </a:cubicBezTo>
                  <a:cubicBezTo>
                    <a:pt x="149465" y="173173"/>
                    <a:pt x="127101" y="123685"/>
                    <a:pt x="121174" y="85806"/>
                  </a:cubicBezTo>
                  <a:cubicBezTo>
                    <a:pt x="125619" y="85369"/>
                    <a:pt x="129949" y="84804"/>
                    <a:pt x="133798" y="83809"/>
                  </a:cubicBezTo>
                  <a:cubicBezTo>
                    <a:pt x="151389" y="79254"/>
                    <a:pt x="169248" y="68616"/>
                    <a:pt x="178405" y="56192"/>
                  </a:cubicBezTo>
                  <a:cubicBezTo>
                    <a:pt x="190124" y="40289"/>
                    <a:pt x="187203" y="22965"/>
                    <a:pt x="167784" y="8714"/>
                  </a:cubicBezTo>
                  <a:cubicBezTo>
                    <a:pt x="157577" y="1221"/>
                    <a:pt x="148214" y="-1269"/>
                    <a:pt x="140047" y="589"/>
                  </a:cubicBezTo>
                  <a:close/>
                  <a:moveTo>
                    <a:pt x="142421" y="10335"/>
                  </a:moveTo>
                  <a:cubicBezTo>
                    <a:pt x="147880" y="9145"/>
                    <a:pt x="154170" y="11118"/>
                    <a:pt x="161785" y="16711"/>
                  </a:cubicBezTo>
                  <a:cubicBezTo>
                    <a:pt x="176777" y="27714"/>
                    <a:pt x="178678" y="38808"/>
                    <a:pt x="170286" y="50199"/>
                  </a:cubicBezTo>
                  <a:cubicBezTo>
                    <a:pt x="162629" y="60583"/>
                    <a:pt x="146817" y="70049"/>
                    <a:pt x="131297" y="74063"/>
                  </a:cubicBezTo>
                  <a:cubicBezTo>
                    <a:pt x="127702" y="74992"/>
                    <a:pt x="123652" y="75556"/>
                    <a:pt x="119425" y="75939"/>
                  </a:cubicBezTo>
                  <a:cubicBezTo>
                    <a:pt x="119334" y="74773"/>
                    <a:pt x="118855" y="73322"/>
                    <a:pt x="118800" y="72186"/>
                  </a:cubicBezTo>
                  <a:cubicBezTo>
                    <a:pt x="118071" y="56259"/>
                    <a:pt x="121672" y="35784"/>
                    <a:pt x="128424" y="23208"/>
                  </a:cubicBezTo>
                  <a:cubicBezTo>
                    <a:pt x="132353" y="15891"/>
                    <a:pt x="136956" y="11525"/>
                    <a:pt x="142421" y="1033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27"/>
            <p:cNvSpPr/>
            <p:nvPr/>
          </p:nvSpPr>
          <p:spPr>
            <a:xfrm>
              <a:off x="3585288" y="3233783"/>
              <a:ext cx="412016" cy="293746"/>
            </a:xfrm>
            <a:custGeom>
              <a:avLst/>
              <a:gdLst/>
              <a:ahLst/>
              <a:cxnLst/>
              <a:rect l="l" t="t" r="r" b="b"/>
              <a:pathLst>
                <a:path w="262849" h="187398" extrusionOk="0">
                  <a:moveTo>
                    <a:pt x="65267" y="208"/>
                  </a:moveTo>
                  <a:cubicBezTo>
                    <a:pt x="61484" y="-241"/>
                    <a:pt x="57531" y="50"/>
                    <a:pt x="53524" y="961"/>
                  </a:cubicBezTo>
                  <a:cubicBezTo>
                    <a:pt x="39023" y="4252"/>
                    <a:pt x="27261" y="15935"/>
                    <a:pt x="26660" y="29196"/>
                  </a:cubicBezTo>
                  <a:cubicBezTo>
                    <a:pt x="25367" y="57724"/>
                    <a:pt x="46553" y="75861"/>
                    <a:pt x="83514" y="85431"/>
                  </a:cubicBezTo>
                  <a:cubicBezTo>
                    <a:pt x="74819" y="111432"/>
                    <a:pt x="55546" y="136996"/>
                    <a:pt x="28785" y="158528"/>
                  </a:cubicBezTo>
                  <a:cubicBezTo>
                    <a:pt x="16502" y="168408"/>
                    <a:pt x="10041" y="173259"/>
                    <a:pt x="2293" y="178141"/>
                  </a:cubicBezTo>
                  <a:cubicBezTo>
                    <a:pt x="-51" y="179623"/>
                    <a:pt x="-683" y="182671"/>
                    <a:pt x="793" y="185015"/>
                  </a:cubicBezTo>
                  <a:cubicBezTo>
                    <a:pt x="2269" y="187359"/>
                    <a:pt x="5323" y="188118"/>
                    <a:pt x="7667" y="186642"/>
                  </a:cubicBezTo>
                  <a:cubicBezTo>
                    <a:pt x="15846" y="181487"/>
                    <a:pt x="22580" y="176386"/>
                    <a:pt x="35155" y="166276"/>
                  </a:cubicBezTo>
                  <a:cubicBezTo>
                    <a:pt x="63737" y="143281"/>
                    <a:pt x="84346" y="115719"/>
                    <a:pt x="93509" y="87301"/>
                  </a:cubicBezTo>
                  <a:cubicBezTo>
                    <a:pt x="104591" y="89584"/>
                    <a:pt x="116122" y="91716"/>
                    <a:pt x="129493" y="92675"/>
                  </a:cubicBezTo>
                  <a:cubicBezTo>
                    <a:pt x="176315" y="96033"/>
                    <a:pt x="236479" y="90125"/>
                    <a:pt x="259450" y="82055"/>
                  </a:cubicBezTo>
                  <a:cubicBezTo>
                    <a:pt x="262061" y="81138"/>
                    <a:pt x="263488" y="78296"/>
                    <a:pt x="262571" y="75685"/>
                  </a:cubicBezTo>
                  <a:cubicBezTo>
                    <a:pt x="261654" y="73068"/>
                    <a:pt x="258685" y="71763"/>
                    <a:pt x="256074" y="72686"/>
                  </a:cubicBezTo>
                  <a:cubicBezTo>
                    <a:pt x="234542" y="80245"/>
                    <a:pt x="175672" y="85820"/>
                    <a:pt x="130118" y="82553"/>
                  </a:cubicBezTo>
                  <a:cubicBezTo>
                    <a:pt x="117524" y="81654"/>
                    <a:pt x="106777" y="79875"/>
                    <a:pt x="96509" y="77804"/>
                  </a:cubicBezTo>
                  <a:cubicBezTo>
                    <a:pt x="100735" y="59096"/>
                    <a:pt x="99642" y="40205"/>
                    <a:pt x="92009" y="22201"/>
                  </a:cubicBezTo>
                  <a:cubicBezTo>
                    <a:pt x="86429" y="9031"/>
                    <a:pt x="76616" y="1556"/>
                    <a:pt x="65267" y="208"/>
                  </a:cubicBezTo>
                  <a:close/>
                  <a:moveTo>
                    <a:pt x="64023" y="10209"/>
                  </a:moveTo>
                  <a:cubicBezTo>
                    <a:pt x="71941" y="11120"/>
                    <a:pt x="78626" y="16323"/>
                    <a:pt x="82761" y="26076"/>
                  </a:cubicBezTo>
                  <a:cubicBezTo>
                    <a:pt x="89520" y="42015"/>
                    <a:pt x="90279" y="58993"/>
                    <a:pt x="86386" y="75934"/>
                  </a:cubicBezTo>
                  <a:cubicBezTo>
                    <a:pt x="53742" y="67494"/>
                    <a:pt x="35635" y="52192"/>
                    <a:pt x="36655" y="29701"/>
                  </a:cubicBezTo>
                  <a:cubicBezTo>
                    <a:pt x="37032" y="21351"/>
                    <a:pt x="45241" y="13069"/>
                    <a:pt x="55649" y="10707"/>
                  </a:cubicBezTo>
                  <a:cubicBezTo>
                    <a:pt x="58491" y="10063"/>
                    <a:pt x="61381" y="9905"/>
                    <a:pt x="64023" y="1020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27"/>
            <p:cNvSpPr/>
            <p:nvPr/>
          </p:nvSpPr>
          <p:spPr>
            <a:xfrm>
              <a:off x="3792188" y="2176653"/>
              <a:ext cx="326792" cy="306355"/>
            </a:xfrm>
            <a:custGeom>
              <a:avLst/>
              <a:gdLst/>
              <a:ahLst/>
              <a:cxnLst/>
              <a:rect l="l" t="t" r="r" b="b"/>
              <a:pathLst>
                <a:path w="208480" h="195442" extrusionOk="0">
                  <a:moveTo>
                    <a:pt x="94239" y="107"/>
                  </a:moveTo>
                  <a:cubicBezTo>
                    <a:pt x="91525" y="666"/>
                    <a:pt x="89800" y="3265"/>
                    <a:pt x="90365" y="5979"/>
                  </a:cubicBezTo>
                  <a:cubicBezTo>
                    <a:pt x="93729" y="22228"/>
                    <a:pt x="94713" y="37676"/>
                    <a:pt x="93614" y="51836"/>
                  </a:cubicBezTo>
                  <a:cubicBezTo>
                    <a:pt x="75500" y="47913"/>
                    <a:pt x="50817" y="50294"/>
                    <a:pt x="31137" y="58831"/>
                  </a:cubicBezTo>
                  <a:cubicBezTo>
                    <a:pt x="1365" y="71753"/>
                    <a:pt x="-9535" y="94760"/>
                    <a:pt x="9392" y="120433"/>
                  </a:cubicBezTo>
                  <a:cubicBezTo>
                    <a:pt x="22338" y="137994"/>
                    <a:pt x="40609" y="139767"/>
                    <a:pt x="59373" y="128686"/>
                  </a:cubicBezTo>
                  <a:cubicBezTo>
                    <a:pt x="74146" y="119954"/>
                    <a:pt x="88428" y="103413"/>
                    <a:pt x="95363" y="88075"/>
                  </a:cubicBezTo>
                  <a:cubicBezTo>
                    <a:pt x="98514" y="81092"/>
                    <a:pt x="100512" y="73174"/>
                    <a:pt x="101981" y="64958"/>
                  </a:cubicBezTo>
                  <a:cubicBezTo>
                    <a:pt x="140861" y="86800"/>
                    <a:pt x="172467" y="130920"/>
                    <a:pt x="198948" y="192407"/>
                  </a:cubicBezTo>
                  <a:cubicBezTo>
                    <a:pt x="200041" y="194951"/>
                    <a:pt x="202901" y="196129"/>
                    <a:pt x="205445" y="195030"/>
                  </a:cubicBezTo>
                  <a:cubicBezTo>
                    <a:pt x="207989" y="193937"/>
                    <a:pt x="209168" y="190956"/>
                    <a:pt x="208068" y="188412"/>
                  </a:cubicBezTo>
                  <a:cubicBezTo>
                    <a:pt x="180798" y="125085"/>
                    <a:pt x="148075" y="79373"/>
                    <a:pt x="106857" y="56208"/>
                  </a:cubicBezTo>
                  <a:cubicBezTo>
                    <a:pt x="105886" y="55668"/>
                    <a:pt x="104428" y="55558"/>
                    <a:pt x="103360" y="55085"/>
                  </a:cubicBezTo>
                  <a:cubicBezTo>
                    <a:pt x="104890" y="39254"/>
                    <a:pt x="103973" y="22034"/>
                    <a:pt x="100232" y="3981"/>
                  </a:cubicBezTo>
                  <a:cubicBezTo>
                    <a:pt x="99674" y="1267"/>
                    <a:pt x="96947" y="-458"/>
                    <a:pt x="94239" y="107"/>
                  </a:cubicBezTo>
                  <a:close/>
                  <a:moveTo>
                    <a:pt x="71620" y="59961"/>
                  </a:moveTo>
                  <a:cubicBezTo>
                    <a:pt x="79344" y="59602"/>
                    <a:pt x="86254" y="60374"/>
                    <a:pt x="92363" y="61831"/>
                  </a:cubicBezTo>
                  <a:cubicBezTo>
                    <a:pt x="91045" y="69767"/>
                    <a:pt x="89206" y="77382"/>
                    <a:pt x="86242" y="83952"/>
                  </a:cubicBezTo>
                  <a:cubicBezTo>
                    <a:pt x="80134" y="97462"/>
                    <a:pt x="67188" y="112297"/>
                    <a:pt x="54254" y="119936"/>
                  </a:cubicBezTo>
                  <a:cubicBezTo>
                    <a:pt x="39583" y="128601"/>
                    <a:pt x="27105" y="127447"/>
                    <a:pt x="17517" y="114440"/>
                  </a:cubicBezTo>
                  <a:cubicBezTo>
                    <a:pt x="3023" y="94779"/>
                    <a:pt x="10619" y="78718"/>
                    <a:pt x="35133" y="68079"/>
                  </a:cubicBezTo>
                  <a:cubicBezTo>
                    <a:pt x="46330" y="63221"/>
                    <a:pt x="59482" y="60513"/>
                    <a:pt x="71620" y="5996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27"/>
            <p:cNvSpPr/>
            <p:nvPr/>
          </p:nvSpPr>
          <p:spPr>
            <a:xfrm>
              <a:off x="2627023" y="2196655"/>
              <a:ext cx="364718" cy="282463"/>
            </a:xfrm>
            <a:custGeom>
              <a:avLst/>
              <a:gdLst/>
              <a:ahLst/>
              <a:cxnLst/>
              <a:rect l="l" t="t" r="r" b="b"/>
              <a:pathLst>
                <a:path w="232675" h="180200" extrusionOk="0">
                  <a:moveTo>
                    <a:pt x="98253" y="0"/>
                  </a:moveTo>
                  <a:cubicBezTo>
                    <a:pt x="95484" y="0"/>
                    <a:pt x="93256" y="2229"/>
                    <a:pt x="93256" y="4997"/>
                  </a:cubicBezTo>
                  <a:cubicBezTo>
                    <a:pt x="93256" y="38965"/>
                    <a:pt x="100664" y="73674"/>
                    <a:pt x="114247" y="102584"/>
                  </a:cubicBezTo>
                  <a:cubicBezTo>
                    <a:pt x="112140" y="102887"/>
                    <a:pt x="109317" y="102893"/>
                    <a:pt x="107623" y="103337"/>
                  </a:cubicBezTo>
                  <a:cubicBezTo>
                    <a:pt x="69149" y="113459"/>
                    <a:pt x="40330" y="132313"/>
                    <a:pt x="1663" y="167690"/>
                  </a:cubicBezTo>
                  <a:cubicBezTo>
                    <a:pt x="-377" y="169560"/>
                    <a:pt x="-584" y="172638"/>
                    <a:pt x="1286" y="174685"/>
                  </a:cubicBezTo>
                  <a:cubicBezTo>
                    <a:pt x="3156" y="176731"/>
                    <a:pt x="6369" y="176931"/>
                    <a:pt x="8409" y="175061"/>
                  </a:cubicBezTo>
                  <a:cubicBezTo>
                    <a:pt x="45984" y="140680"/>
                    <a:pt x="73667" y="122707"/>
                    <a:pt x="110245" y="113082"/>
                  </a:cubicBezTo>
                  <a:cubicBezTo>
                    <a:pt x="112486" y="112493"/>
                    <a:pt x="116099" y="112372"/>
                    <a:pt x="119245" y="112080"/>
                  </a:cubicBezTo>
                  <a:cubicBezTo>
                    <a:pt x="127005" y="126295"/>
                    <a:pt x="136186" y="138986"/>
                    <a:pt x="147110" y="148696"/>
                  </a:cubicBezTo>
                  <a:cubicBezTo>
                    <a:pt x="147608" y="149133"/>
                    <a:pt x="151694" y="153025"/>
                    <a:pt x="153231" y="154440"/>
                  </a:cubicBezTo>
                  <a:cubicBezTo>
                    <a:pt x="156856" y="157774"/>
                    <a:pt x="160347" y="160701"/>
                    <a:pt x="163979" y="163560"/>
                  </a:cubicBezTo>
                  <a:cubicBezTo>
                    <a:pt x="171884" y="169803"/>
                    <a:pt x="179523" y="174630"/>
                    <a:pt x="186846" y="177435"/>
                  </a:cubicBezTo>
                  <a:cubicBezTo>
                    <a:pt x="198821" y="182020"/>
                    <a:pt x="209520" y="181103"/>
                    <a:pt x="217711" y="173185"/>
                  </a:cubicBezTo>
                  <a:cubicBezTo>
                    <a:pt x="232187" y="159188"/>
                    <a:pt x="236201" y="145745"/>
                    <a:pt x="229576" y="133946"/>
                  </a:cubicBezTo>
                  <a:cubicBezTo>
                    <a:pt x="224160" y="124298"/>
                    <a:pt x="211967" y="116817"/>
                    <a:pt x="194843" y="111206"/>
                  </a:cubicBezTo>
                  <a:cubicBezTo>
                    <a:pt x="174058" y="104399"/>
                    <a:pt x="145974" y="100865"/>
                    <a:pt x="125620" y="101339"/>
                  </a:cubicBezTo>
                  <a:cubicBezTo>
                    <a:pt x="111600" y="73200"/>
                    <a:pt x="103250" y="39014"/>
                    <a:pt x="103250" y="4997"/>
                  </a:cubicBezTo>
                  <a:cubicBezTo>
                    <a:pt x="103250" y="2229"/>
                    <a:pt x="101022" y="0"/>
                    <a:pt x="98253" y="0"/>
                  </a:cubicBezTo>
                  <a:close/>
                  <a:moveTo>
                    <a:pt x="130490" y="111455"/>
                  </a:moveTo>
                  <a:cubicBezTo>
                    <a:pt x="149077" y="111589"/>
                    <a:pt x="173421" y="114710"/>
                    <a:pt x="191716" y="120703"/>
                  </a:cubicBezTo>
                  <a:cubicBezTo>
                    <a:pt x="206672" y="125603"/>
                    <a:pt x="216940" y="131894"/>
                    <a:pt x="220832" y="138822"/>
                  </a:cubicBezTo>
                  <a:cubicBezTo>
                    <a:pt x="224882" y="146042"/>
                    <a:pt x="222235" y="154792"/>
                    <a:pt x="210710" y="165935"/>
                  </a:cubicBezTo>
                  <a:cubicBezTo>
                    <a:pt x="205719" y="170768"/>
                    <a:pt x="199142" y="171381"/>
                    <a:pt x="190471" y="168060"/>
                  </a:cubicBezTo>
                  <a:cubicBezTo>
                    <a:pt x="184247" y="165680"/>
                    <a:pt x="177404" y="161356"/>
                    <a:pt x="170227" y="155691"/>
                  </a:cubicBezTo>
                  <a:cubicBezTo>
                    <a:pt x="166814" y="153001"/>
                    <a:pt x="163553" y="150244"/>
                    <a:pt x="160105" y="147068"/>
                  </a:cubicBezTo>
                  <a:cubicBezTo>
                    <a:pt x="158665" y="145745"/>
                    <a:pt x="154366" y="141755"/>
                    <a:pt x="153735" y="141197"/>
                  </a:cubicBezTo>
                  <a:cubicBezTo>
                    <a:pt x="144796" y="133254"/>
                    <a:pt x="137212" y="122913"/>
                    <a:pt x="130490" y="11145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27"/>
            <p:cNvSpPr/>
            <p:nvPr/>
          </p:nvSpPr>
          <p:spPr>
            <a:xfrm>
              <a:off x="3286488" y="2122595"/>
              <a:ext cx="259255" cy="83081"/>
            </a:xfrm>
            <a:custGeom>
              <a:avLst/>
              <a:gdLst/>
              <a:ahLst/>
              <a:cxnLst/>
              <a:rect l="l" t="t" r="r" b="b"/>
              <a:pathLst>
                <a:path w="165394" h="53002" extrusionOk="0">
                  <a:moveTo>
                    <a:pt x="156539" y="233"/>
                  </a:moveTo>
                  <a:cubicBezTo>
                    <a:pt x="154784" y="694"/>
                    <a:pt x="153156" y="1787"/>
                    <a:pt x="152167" y="3481"/>
                  </a:cubicBezTo>
                  <a:cubicBezTo>
                    <a:pt x="126117" y="48161"/>
                    <a:pt x="48933" y="51871"/>
                    <a:pt x="12598" y="6852"/>
                  </a:cubicBezTo>
                  <a:cubicBezTo>
                    <a:pt x="10132" y="3803"/>
                    <a:pt x="5645" y="3269"/>
                    <a:pt x="2597" y="5728"/>
                  </a:cubicBezTo>
                  <a:cubicBezTo>
                    <a:pt x="-452" y="8187"/>
                    <a:pt x="-858" y="12675"/>
                    <a:pt x="1601" y="15723"/>
                  </a:cubicBezTo>
                  <a:cubicBezTo>
                    <a:pt x="44052" y="68314"/>
                    <a:pt x="133252" y="64045"/>
                    <a:pt x="164414" y="10598"/>
                  </a:cubicBezTo>
                  <a:cubicBezTo>
                    <a:pt x="166388" y="7216"/>
                    <a:pt x="165295" y="2953"/>
                    <a:pt x="161913" y="980"/>
                  </a:cubicBezTo>
                  <a:cubicBezTo>
                    <a:pt x="160224" y="-4"/>
                    <a:pt x="158294" y="-235"/>
                    <a:pt x="156539" y="23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27"/>
            <p:cNvSpPr/>
            <p:nvPr/>
          </p:nvSpPr>
          <p:spPr>
            <a:xfrm>
              <a:off x="3277283" y="1980305"/>
              <a:ext cx="74859" cy="74859"/>
            </a:xfrm>
            <a:custGeom>
              <a:avLst/>
              <a:gdLst/>
              <a:ahLst/>
              <a:cxnLst/>
              <a:rect l="l" t="t" r="r" b="b"/>
              <a:pathLst>
                <a:path w="47757" h="47757" extrusionOk="0">
                  <a:moveTo>
                    <a:pt x="0" y="23882"/>
                  </a:moveTo>
                  <a:cubicBezTo>
                    <a:pt x="0" y="10693"/>
                    <a:pt x="10693" y="0"/>
                    <a:pt x="23882" y="0"/>
                  </a:cubicBezTo>
                  <a:cubicBezTo>
                    <a:pt x="37071" y="0"/>
                    <a:pt x="47758" y="10693"/>
                    <a:pt x="47758" y="23882"/>
                  </a:cubicBezTo>
                  <a:cubicBezTo>
                    <a:pt x="47758" y="37065"/>
                    <a:pt x="37071" y="47758"/>
                    <a:pt x="23882" y="47758"/>
                  </a:cubicBezTo>
                  <a:cubicBezTo>
                    <a:pt x="10693" y="47758"/>
                    <a:pt x="0" y="37065"/>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27"/>
            <p:cNvSpPr/>
            <p:nvPr/>
          </p:nvSpPr>
          <p:spPr>
            <a:xfrm>
              <a:off x="3472261" y="1982677"/>
              <a:ext cx="74861" cy="74859"/>
            </a:xfrm>
            <a:custGeom>
              <a:avLst/>
              <a:gdLst/>
              <a:ahLst/>
              <a:cxnLst/>
              <a:rect l="l" t="t" r="r" b="b"/>
              <a:pathLst>
                <a:path w="47758" h="47757" extrusionOk="0">
                  <a:moveTo>
                    <a:pt x="0" y="23882"/>
                  </a:moveTo>
                  <a:cubicBezTo>
                    <a:pt x="0" y="10693"/>
                    <a:pt x="10687" y="0"/>
                    <a:pt x="23876" y="0"/>
                  </a:cubicBezTo>
                  <a:cubicBezTo>
                    <a:pt x="37065" y="0"/>
                    <a:pt x="47758" y="10693"/>
                    <a:pt x="47758" y="23882"/>
                  </a:cubicBezTo>
                  <a:cubicBezTo>
                    <a:pt x="47758" y="37071"/>
                    <a:pt x="37065" y="47758"/>
                    <a:pt x="23876" y="47758"/>
                  </a:cubicBezTo>
                  <a:cubicBezTo>
                    <a:pt x="10687"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95" name="Google Shape;2795;p27"/>
            <p:cNvGrpSpPr/>
            <p:nvPr/>
          </p:nvGrpSpPr>
          <p:grpSpPr>
            <a:xfrm rot="-1651711">
              <a:off x="2948848" y="1662516"/>
              <a:ext cx="528996" cy="238569"/>
              <a:chOff x="5312399" y="1064680"/>
              <a:chExt cx="528985" cy="238564"/>
            </a:xfrm>
          </p:grpSpPr>
          <p:sp>
            <p:nvSpPr>
              <p:cNvPr id="2796" name="Google Shape;2796;p27"/>
              <p:cNvSpPr/>
              <p:nvPr/>
            </p:nvSpPr>
            <p:spPr>
              <a:xfrm>
                <a:off x="5312399" y="1065778"/>
                <a:ext cx="524196" cy="237466"/>
              </a:xfrm>
              <a:custGeom>
                <a:avLst/>
                <a:gdLst/>
                <a:ahLst/>
                <a:cxnLst/>
                <a:rect l="l" t="t" r="r" b="b"/>
                <a:pathLst>
                  <a:path w="524196" h="237466" extrusionOk="0">
                    <a:moveTo>
                      <a:pt x="102416" y="949"/>
                    </a:moveTo>
                    <a:cubicBezTo>
                      <a:pt x="130783" y="4185"/>
                      <a:pt x="171249" y="45612"/>
                      <a:pt x="212960" y="66360"/>
                    </a:cubicBezTo>
                    <a:lnTo>
                      <a:pt x="221978" y="68883"/>
                    </a:lnTo>
                    <a:lnTo>
                      <a:pt x="222325" y="52927"/>
                    </a:lnTo>
                    <a:cubicBezTo>
                      <a:pt x="222554" y="27782"/>
                      <a:pt x="294229" y="23142"/>
                      <a:pt x="305822" y="47575"/>
                    </a:cubicBezTo>
                    <a:cubicBezTo>
                      <a:pt x="307452" y="51008"/>
                      <a:pt x="308946" y="56055"/>
                      <a:pt x="310293" y="62282"/>
                    </a:cubicBezTo>
                    <a:lnTo>
                      <a:pt x="310783" y="65253"/>
                    </a:lnTo>
                    <a:lnTo>
                      <a:pt x="330616" y="54708"/>
                    </a:lnTo>
                    <a:cubicBezTo>
                      <a:pt x="347925" y="42204"/>
                      <a:pt x="359772" y="28386"/>
                      <a:pt x="373773" y="23495"/>
                    </a:cubicBezTo>
                    <a:cubicBezTo>
                      <a:pt x="448783" y="-2689"/>
                      <a:pt x="517125" y="52995"/>
                      <a:pt x="523202" y="126165"/>
                    </a:cubicBezTo>
                    <a:cubicBezTo>
                      <a:pt x="535325" y="272284"/>
                      <a:pt x="434414" y="241991"/>
                      <a:pt x="342162" y="210679"/>
                    </a:cubicBezTo>
                    <a:lnTo>
                      <a:pt x="316983" y="202297"/>
                    </a:lnTo>
                    <a:lnTo>
                      <a:pt x="316420" y="208096"/>
                    </a:lnTo>
                    <a:cubicBezTo>
                      <a:pt x="315625" y="212868"/>
                      <a:pt x="314620" y="216217"/>
                      <a:pt x="313393" y="217710"/>
                    </a:cubicBezTo>
                    <a:cubicBezTo>
                      <a:pt x="300087" y="233903"/>
                      <a:pt x="248452" y="238474"/>
                      <a:pt x="228526" y="213680"/>
                    </a:cubicBezTo>
                    <a:cubicBezTo>
                      <a:pt x="227013" y="211796"/>
                      <a:pt x="225775" y="208543"/>
                      <a:pt x="224768" y="204208"/>
                    </a:cubicBezTo>
                    <a:lnTo>
                      <a:pt x="222608" y="189672"/>
                    </a:lnTo>
                    <a:lnTo>
                      <a:pt x="217834" y="190243"/>
                    </a:lnTo>
                    <a:cubicBezTo>
                      <a:pt x="174994" y="203715"/>
                      <a:pt x="124618" y="237451"/>
                      <a:pt x="89957" y="237466"/>
                    </a:cubicBezTo>
                    <a:cubicBezTo>
                      <a:pt x="57210" y="237475"/>
                      <a:pt x="2509" y="223291"/>
                      <a:pt x="584" y="161856"/>
                    </a:cubicBezTo>
                    <a:cubicBezTo>
                      <a:pt x="-1521" y="94609"/>
                      <a:pt x="-3579" y="-11118"/>
                      <a:pt x="102416" y="949"/>
                    </a:cubicBezTo>
                    <a:close/>
                  </a:path>
                </a:pathLst>
              </a:custGeom>
              <a:solidFill>
                <a:srgbClr val="DE1C0F"/>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97" name="Google Shape;2797;p27"/>
              <p:cNvGrpSpPr/>
              <p:nvPr/>
            </p:nvGrpSpPr>
            <p:grpSpPr>
              <a:xfrm>
                <a:off x="5317197" y="1064680"/>
                <a:ext cx="524187" cy="237459"/>
                <a:chOff x="2945069" y="1228326"/>
                <a:chExt cx="334175" cy="151383"/>
              </a:xfrm>
            </p:grpSpPr>
            <p:sp>
              <p:nvSpPr>
                <p:cNvPr id="2798" name="Google Shape;2798;p27"/>
                <p:cNvSpPr/>
                <p:nvPr/>
              </p:nvSpPr>
              <p:spPr>
                <a:xfrm>
                  <a:off x="2945069" y="1228326"/>
                  <a:ext cx="334175" cy="151383"/>
                </a:xfrm>
                <a:custGeom>
                  <a:avLst/>
                  <a:gdLst/>
                  <a:ahLst/>
                  <a:cxnLst/>
                  <a:rect l="l" t="t" r="r" b="b"/>
                  <a:pathLst>
                    <a:path w="334175" h="151383" extrusionOk="0">
                      <a:moveTo>
                        <a:pt x="162361" y="49747"/>
                      </a:moveTo>
                      <a:cubicBezTo>
                        <a:pt x="127227" y="49389"/>
                        <a:pt x="89403" y="3356"/>
                        <a:pt x="65291" y="605"/>
                      </a:cubicBezTo>
                      <a:cubicBezTo>
                        <a:pt x="-2281" y="-7088"/>
                        <a:pt x="-969" y="60313"/>
                        <a:pt x="373" y="103183"/>
                      </a:cubicBezTo>
                      <a:cubicBezTo>
                        <a:pt x="1600" y="142348"/>
                        <a:pt x="36472" y="151390"/>
                        <a:pt x="57348" y="151384"/>
                      </a:cubicBezTo>
                      <a:cubicBezTo>
                        <a:pt x="86810" y="151372"/>
                        <a:pt x="134082" y="113141"/>
                        <a:pt x="164031" y="118272"/>
                      </a:cubicBezTo>
                      <a:cubicBezTo>
                        <a:pt x="226046" y="128898"/>
                        <a:pt x="343846" y="204631"/>
                        <a:pt x="333542" y="80430"/>
                      </a:cubicBezTo>
                      <a:cubicBezTo>
                        <a:pt x="329668" y="33784"/>
                        <a:pt x="286100" y="-1714"/>
                        <a:pt x="238281" y="14978"/>
                      </a:cubicBezTo>
                      <a:cubicBezTo>
                        <a:pt x="220429" y="21214"/>
                        <a:pt x="208072" y="50215"/>
                        <a:pt x="162361" y="4974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27"/>
                <p:cNvSpPr/>
                <p:nvPr/>
              </p:nvSpPr>
              <p:spPr>
                <a:xfrm>
                  <a:off x="3008549" y="1261520"/>
                  <a:ext cx="86110" cy="49301"/>
                </a:xfrm>
                <a:custGeom>
                  <a:avLst/>
                  <a:gdLst/>
                  <a:ahLst/>
                  <a:cxnLst/>
                  <a:rect l="l" t="t" r="r" b="b"/>
                  <a:pathLst>
                    <a:path w="86110" h="49301" extrusionOk="0">
                      <a:moveTo>
                        <a:pt x="86111" y="49301"/>
                      </a:moveTo>
                      <a:cubicBezTo>
                        <a:pt x="86111" y="49301"/>
                        <a:pt x="40776" y="20319"/>
                        <a:pt x="33465" y="14143"/>
                      </a:cubicBezTo>
                      <a:cubicBezTo>
                        <a:pt x="29840" y="11083"/>
                        <a:pt x="-8196" y="-10206"/>
                        <a:pt x="1610" y="6061"/>
                      </a:cubicBezTo>
                      <a:cubicBezTo>
                        <a:pt x="7798" y="16323"/>
                        <a:pt x="86111" y="49301"/>
                        <a:pt x="86111"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27"/>
                <p:cNvSpPr/>
                <p:nvPr/>
              </p:nvSpPr>
              <p:spPr>
                <a:xfrm>
                  <a:off x="3133607" y="1256856"/>
                  <a:ext cx="86110" cy="49301"/>
                </a:xfrm>
                <a:custGeom>
                  <a:avLst/>
                  <a:gdLst/>
                  <a:ahLst/>
                  <a:cxnLst/>
                  <a:rect l="l" t="t" r="r" b="b"/>
                  <a:pathLst>
                    <a:path w="86110" h="49301" extrusionOk="0">
                      <a:moveTo>
                        <a:pt x="0" y="49301"/>
                      </a:moveTo>
                      <a:cubicBezTo>
                        <a:pt x="0" y="49301"/>
                        <a:pt x="45335" y="20319"/>
                        <a:pt x="52646" y="14143"/>
                      </a:cubicBezTo>
                      <a:cubicBezTo>
                        <a:pt x="56271" y="11083"/>
                        <a:pt x="94307" y="-10206"/>
                        <a:pt x="84500" y="6061"/>
                      </a:cubicBezTo>
                      <a:cubicBezTo>
                        <a:pt x="78313" y="16323"/>
                        <a:pt x="0" y="49301"/>
                        <a:pt x="0"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27"/>
                <p:cNvSpPr/>
                <p:nvPr/>
              </p:nvSpPr>
              <p:spPr>
                <a:xfrm>
                  <a:off x="2984294" y="1327847"/>
                  <a:ext cx="112946" cy="22002"/>
                </a:xfrm>
                <a:custGeom>
                  <a:avLst/>
                  <a:gdLst/>
                  <a:ahLst/>
                  <a:cxnLst/>
                  <a:rect l="l" t="t" r="r" b="b"/>
                  <a:pathLst>
                    <a:path w="112946" h="22002" extrusionOk="0">
                      <a:moveTo>
                        <a:pt x="112946" y="0"/>
                      </a:moveTo>
                      <a:cubicBezTo>
                        <a:pt x="112946" y="0"/>
                        <a:pt x="-6901" y="5489"/>
                        <a:pt x="313" y="19971"/>
                      </a:cubicBezTo>
                      <a:cubicBezTo>
                        <a:pt x="5280" y="29936"/>
                        <a:pt x="112946" y="0"/>
                        <a:pt x="112946"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27"/>
                <p:cNvSpPr/>
                <p:nvPr/>
              </p:nvSpPr>
              <p:spPr>
                <a:xfrm>
                  <a:off x="3131026" y="1323190"/>
                  <a:ext cx="112946" cy="21996"/>
                </a:xfrm>
                <a:custGeom>
                  <a:avLst/>
                  <a:gdLst/>
                  <a:ahLst/>
                  <a:cxnLst/>
                  <a:rect l="l" t="t" r="r" b="b"/>
                  <a:pathLst>
                    <a:path w="112946" h="21996" extrusionOk="0">
                      <a:moveTo>
                        <a:pt x="0" y="0"/>
                      </a:moveTo>
                      <a:cubicBezTo>
                        <a:pt x="0" y="0"/>
                        <a:pt x="119847" y="5483"/>
                        <a:pt x="112633" y="19965"/>
                      </a:cubicBezTo>
                      <a:cubicBezTo>
                        <a:pt x="107672" y="29930"/>
                        <a:pt x="0" y="0"/>
                        <a:pt x="0"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3" name="Google Shape;2803;p27"/>
                <p:cNvSpPr/>
                <p:nvPr/>
              </p:nvSpPr>
              <p:spPr>
                <a:xfrm>
                  <a:off x="3085791" y="1248389"/>
                  <a:ext cx="62480" cy="127241"/>
                </a:xfrm>
                <a:custGeom>
                  <a:avLst/>
                  <a:gdLst/>
                  <a:ahLst/>
                  <a:cxnLst/>
                  <a:rect l="l" t="t" r="r" b="b"/>
                  <a:pathLst>
                    <a:path w="62480" h="127241" extrusionOk="0">
                      <a:moveTo>
                        <a:pt x="59067" y="118727"/>
                      </a:moveTo>
                      <a:cubicBezTo>
                        <a:pt x="50584" y="129050"/>
                        <a:pt x="17667" y="131964"/>
                        <a:pt x="4964" y="116158"/>
                      </a:cubicBezTo>
                      <a:cubicBezTo>
                        <a:pt x="-2754" y="106552"/>
                        <a:pt x="768" y="41052"/>
                        <a:pt x="1011" y="13678"/>
                      </a:cubicBezTo>
                      <a:cubicBezTo>
                        <a:pt x="1157" y="-2352"/>
                        <a:pt x="46850" y="-5310"/>
                        <a:pt x="54240" y="10266"/>
                      </a:cubicBezTo>
                      <a:cubicBezTo>
                        <a:pt x="62553" y="27778"/>
                        <a:pt x="65322" y="111112"/>
                        <a:pt x="59067" y="11872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04" name="Google Shape;2804;p27"/>
            <p:cNvGrpSpPr/>
            <p:nvPr/>
          </p:nvGrpSpPr>
          <p:grpSpPr>
            <a:xfrm>
              <a:off x="3195759" y="2549484"/>
              <a:ext cx="413434" cy="413434"/>
              <a:chOff x="4416572" y="1642227"/>
              <a:chExt cx="256951" cy="256951"/>
            </a:xfrm>
          </p:grpSpPr>
          <p:grpSp>
            <p:nvGrpSpPr>
              <p:cNvPr id="2805" name="Google Shape;2805;p27"/>
              <p:cNvGrpSpPr/>
              <p:nvPr/>
            </p:nvGrpSpPr>
            <p:grpSpPr>
              <a:xfrm>
                <a:off x="4416572" y="1642227"/>
                <a:ext cx="256951" cy="256951"/>
                <a:chOff x="3025916" y="1405541"/>
                <a:chExt cx="163809" cy="163809"/>
              </a:xfrm>
            </p:grpSpPr>
            <p:sp>
              <p:nvSpPr>
                <p:cNvPr id="2806" name="Google Shape;2806;p27"/>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07" name="Google Shape;2807;p27"/>
                <p:cNvGrpSpPr/>
                <p:nvPr/>
              </p:nvGrpSpPr>
              <p:grpSpPr>
                <a:xfrm>
                  <a:off x="3026226" y="1406561"/>
                  <a:ext cx="163311" cy="161896"/>
                  <a:chOff x="3026226" y="1406561"/>
                  <a:chExt cx="163311" cy="161896"/>
                </a:xfrm>
              </p:grpSpPr>
              <p:sp>
                <p:nvSpPr>
                  <p:cNvPr id="2808" name="Google Shape;2808;p27"/>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9" name="Google Shape;2809;p27"/>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0" name="Google Shape;2810;p27"/>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1" name="Google Shape;2811;p27"/>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27"/>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27"/>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27"/>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27"/>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16" name="Google Shape;2816;p27"/>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17" name="Google Shape;2817;p27"/>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grpSp>
        <p:nvGrpSpPr>
          <p:cNvPr id="2818" name="Google Shape;2818;p27"/>
          <p:cNvGrpSpPr/>
          <p:nvPr/>
        </p:nvGrpSpPr>
        <p:grpSpPr>
          <a:xfrm>
            <a:off x="470161" y="124111"/>
            <a:ext cx="11336106" cy="289041"/>
            <a:chOff x="470161" y="124111"/>
            <a:chExt cx="11336106" cy="289041"/>
          </a:xfrm>
        </p:grpSpPr>
        <p:grpSp>
          <p:nvGrpSpPr>
            <p:cNvPr id="2819" name="Google Shape;2819;p27"/>
            <p:cNvGrpSpPr/>
            <p:nvPr/>
          </p:nvGrpSpPr>
          <p:grpSpPr>
            <a:xfrm>
              <a:off x="470161" y="124111"/>
              <a:ext cx="3134013" cy="289041"/>
              <a:chOff x="259366" y="5975914"/>
              <a:chExt cx="8645553" cy="735472"/>
            </a:xfrm>
          </p:grpSpPr>
          <p:grpSp>
            <p:nvGrpSpPr>
              <p:cNvPr id="2820" name="Google Shape;2820;p27"/>
              <p:cNvGrpSpPr/>
              <p:nvPr/>
            </p:nvGrpSpPr>
            <p:grpSpPr>
              <a:xfrm rot="5400000">
                <a:off x="1956983" y="4278297"/>
                <a:ext cx="735472" cy="4130706"/>
                <a:chOff x="241781" y="1363646"/>
                <a:chExt cx="735472" cy="4130706"/>
              </a:xfrm>
            </p:grpSpPr>
            <p:sp>
              <p:nvSpPr>
                <p:cNvPr id="2821" name="Google Shape;2821;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2" name="Google Shape;2822;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3" name="Google Shape;2823;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24" name="Google Shape;2824;p27"/>
              <p:cNvGrpSpPr/>
              <p:nvPr/>
            </p:nvGrpSpPr>
            <p:grpSpPr>
              <a:xfrm rot="-5400000" flipH="1">
                <a:off x="6471830" y="4278297"/>
                <a:ext cx="735472" cy="4130706"/>
                <a:chOff x="241781" y="1363646"/>
                <a:chExt cx="735472" cy="4130706"/>
              </a:xfrm>
            </p:grpSpPr>
            <p:sp>
              <p:nvSpPr>
                <p:cNvPr id="2825" name="Google Shape;2825;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28" name="Google Shape;2828;p27"/>
            <p:cNvGrpSpPr/>
            <p:nvPr/>
          </p:nvGrpSpPr>
          <p:grpSpPr>
            <a:xfrm>
              <a:off x="3749736" y="124111"/>
              <a:ext cx="3134013" cy="289041"/>
              <a:chOff x="259366" y="5975914"/>
              <a:chExt cx="8645553" cy="735472"/>
            </a:xfrm>
          </p:grpSpPr>
          <p:grpSp>
            <p:nvGrpSpPr>
              <p:cNvPr id="2829" name="Google Shape;2829;p27"/>
              <p:cNvGrpSpPr/>
              <p:nvPr/>
            </p:nvGrpSpPr>
            <p:grpSpPr>
              <a:xfrm rot="5400000">
                <a:off x="1956983" y="4278297"/>
                <a:ext cx="735472" cy="4130706"/>
                <a:chOff x="241781" y="1363646"/>
                <a:chExt cx="735472" cy="4130706"/>
              </a:xfrm>
            </p:grpSpPr>
            <p:sp>
              <p:nvSpPr>
                <p:cNvPr id="2830" name="Google Shape;2830;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1" name="Google Shape;2831;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2" name="Google Shape;2832;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33" name="Google Shape;2833;p27"/>
              <p:cNvGrpSpPr/>
              <p:nvPr/>
            </p:nvGrpSpPr>
            <p:grpSpPr>
              <a:xfrm rot="-5400000" flipH="1">
                <a:off x="6471830" y="4278297"/>
                <a:ext cx="735472" cy="4130706"/>
                <a:chOff x="241781" y="1363646"/>
                <a:chExt cx="735472" cy="4130706"/>
              </a:xfrm>
            </p:grpSpPr>
            <p:sp>
              <p:nvSpPr>
                <p:cNvPr id="2834" name="Google Shape;2834;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37" name="Google Shape;2837;p27"/>
            <p:cNvGrpSpPr/>
            <p:nvPr/>
          </p:nvGrpSpPr>
          <p:grpSpPr>
            <a:xfrm>
              <a:off x="7029311" y="124111"/>
              <a:ext cx="3134013" cy="289041"/>
              <a:chOff x="259366" y="5975914"/>
              <a:chExt cx="8645553" cy="735472"/>
            </a:xfrm>
          </p:grpSpPr>
          <p:grpSp>
            <p:nvGrpSpPr>
              <p:cNvPr id="2838" name="Google Shape;2838;p27"/>
              <p:cNvGrpSpPr/>
              <p:nvPr/>
            </p:nvGrpSpPr>
            <p:grpSpPr>
              <a:xfrm rot="5400000">
                <a:off x="1956983" y="4278297"/>
                <a:ext cx="735472" cy="4130706"/>
                <a:chOff x="241781" y="1363646"/>
                <a:chExt cx="735472" cy="4130706"/>
              </a:xfrm>
            </p:grpSpPr>
            <p:sp>
              <p:nvSpPr>
                <p:cNvPr id="2839" name="Google Shape;2839;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42" name="Google Shape;2842;p27"/>
              <p:cNvGrpSpPr/>
              <p:nvPr/>
            </p:nvGrpSpPr>
            <p:grpSpPr>
              <a:xfrm rot="-5400000" flipH="1">
                <a:off x="6471830" y="4278297"/>
                <a:ext cx="735472" cy="4130706"/>
                <a:chOff x="241781" y="1363646"/>
                <a:chExt cx="735472" cy="4130706"/>
              </a:xfrm>
            </p:grpSpPr>
            <p:sp>
              <p:nvSpPr>
                <p:cNvPr id="2843" name="Google Shape;2843;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46" name="Google Shape;2846;p27"/>
            <p:cNvGrpSpPr/>
            <p:nvPr/>
          </p:nvGrpSpPr>
          <p:grpSpPr>
            <a:xfrm rot="5400000">
              <a:off x="10913056" y="-480059"/>
              <a:ext cx="289041" cy="1497381"/>
              <a:chOff x="241781" y="1363646"/>
              <a:chExt cx="735472" cy="4130706"/>
            </a:xfrm>
          </p:grpSpPr>
          <p:sp>
            <p:nvSpPr>
              <p:cNvPr id="2847" name="Google Shape;2847;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8" name="Google Shape;2848;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50" name="Google Shape;2850;p27"/>
          <p:cNvGrpSpPr/>
          <p:nvPr/>
        </p:nvGrpSpPr>
        <p:grpSpPr>
          <a:xfrm>
            <a:off x="470161" y="6416561"/>
            <a:ext cx="11336106" cy="289041"/>
            <a:chOff x="470161" y="124111"/>
            <a:chExt cx="11336106" cy="289041"/>
          </a:xfrm>
        </p:grpSpPr>
        <p:grpSp>
          <p:nvGrpSpPr>
            <p:cNvPr id="2851" name="Google Shape;2851;p27"/>
            <p:cNvGrpSpPr/>
            <p:nvPr/>
          </p:nvGrpSpPr>
          <p:grpSpPr>
            <a:xfrm>
              <a:off x="470161" y="124111"/>
              <a:ext cx="3134013" cy="289041"/>
              <a:chOff x="259366" y="5975914"/>
              <a:chExt cx="8645553" cy="735472"/>
            </a:xfrm>
          </p:grpSpPr>
          <p:grpSp>
            <p:nvGrpSpPr>
              <p:cNvPr id="2852" name="Google Shape;2852;p27"/>
              <p:cNvGrpSpPr/>
              <p:nvPr/>
            </p:nvGrpSpPr>
            <p:grpSpPr>
              <a:xfrm rot="5400000">
                <a:off x="1956983" y="4278297"/>
                <a:ext cx="735472" cy="4130706"/>
                <a:chOff x="241781" y="1363646"/>
                <a:chExt cx="735472" cy="4130706"/>
              </a:xfrm>
            </p:grpSpPr>
            <p:sp>
              <p:nvSpPr>
                <p:cNvPr id="2853" name="Google Shape;2853;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6" name="Google Shape;2856;p27"/>
              <p:cNvGrpSpPr/>
              <p:nvPr/>
            </p:nvGrpSpPr>
            <p:grpSpPr>
              <a:xfrm rot="-5400000" flipH="1">
                <a:off x="6471830" y="4278297"/>
                <a:ext cx="735472" cy="4130706"/>
                <a:chOff x="241781" y="1363646"/>
                <a:chExt cx="735472" cy="4130706"/>
              </a:xfrm>
            </p:grpSpPr>
            <p:sp>
              <p:nvSpPr>
                <p:cNvPr id="2857" name="Google Shape;2857;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60" name="Google Shape;2860;p27"/>
            <p:cNvGrpSpPr/>
            <p:nvPr/>
          </p:nvGrpSpPr>
          <p:grpSpPr>
            <a:xfrm>
              <a:off x="3749736" y="124111"/>
              <a:ext cx="3134013" cy="289041"/>
              <a:chOff x="259366" y="5975914"/>
              <a:chExt cx="8645553" cy="735472"/>
            </a:xfrm>
          </p:grpSpPr>
          <p:grpSp>
            <p:nvGrpSpPr>
              <p:cNvPr id="2861" name="Google Shape;2861;p27"/>
              <p:cNvGrpSpPr/>
              <p:nvPr/>
            </p:nvGrpSpPr>
            <p:grpSpPr>
              <a:xfrm rot="5400000">
                <a:off x="1956983" y="4278297"/>
                <a:ext cx="735472" cy="4130706"/>
                <a:chOff x="241781" y="1363646"/>
                <a:chExt cx="735472" cy="4130706"/>
              </a:xfrm>
            </p:grpSpPr>
            <p:sp>
              <p:nvSpPr>
                <p:cNvPr id="2862" name="Google Shape;2862;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5" name="Google Shape;2865;p27"/>
              <p:cNvGrpSpPr/>
              <p:nvPr/>
            </p:nvGrpSpPr>
            <p:grpSpPr>
              <a:xfrm rot="-5400000" flipH="1">
                <a:off x="6471830" y="4278297"/>
                <a:ext cx="735472" cy="4130706"/>
                <a:chOff x="241781" y="1363646"/>
                <a:chExt cx="735472" cy="4130706"/>
              </a:xfrm>
            </p:grpSpPr>
            <p:sp>
              <p:nvSpPr>
                <p:cNvPr id="2866" name="Google Shape;2866;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7" name="Google Shape;2867;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69" name="Google Shape;2869;p27"/>
            <p:cNvGrpSpPr/>
            <p:nvPr/>
          </p:nvGrpSpPr>
          <p:grpSpPr>
            <a:xfrm>
              <a:off x="7029311" y="124111"/>
              <a:ext cx="3134013" cy="289041"/>
              <a:chOff x="259366" y="5975914"/>
              <a:chExt cx="8645553" cy="735472"/>
            </a:xfrm>
          </p:grpSpPr>
          <p:grpSp>
            <p:nvGrpSpPr>
              <p:cNvPr id="2870" name="Google Shape;2870;p27"/>
              <p:cNvGrpSpPr/>
              <p:nvPr/>
            </p:nvGrpSpPr>
            <p:grpSpPr>
              <a:xfrm rot="5400000">
                <a:off x="1956983" y="4278297"/>
                <a:ext cx="735472" cy="4130706"/>
                <a:chOff x="241781" y="1363646"/>
                <a:chExt cx="735472" cy="4130706"/>
              </a:xfrm>
            </p:grpSpPr>
            <p:sp>
              <p:nvSpPr>
                <p:cNvPr id="2871" name="Google Shape;2871;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74" name="Google Shape;2874;p27"/>
              <p:cNvGrpSpPr/>
              <p:nvPr/>
            </p:nvGrpSpPr>
            <p:grpSpPr>
              <a:xfrm rot="-5400000" flipH="1">
                <a:off x="6471830" y="4278297"/>
                <a:ext cx="735472" cy="4130706"/>
                <a:chOff x="241781" y="1363646"/>
                <a:chExt cx="735472" cy="4130706"/>
              </a:xfrm>
            </p:grpSpPr>
            <p:sp>
              <p:nvSpPr>
                <p:cNvPr id="2875" name="Google Shape;2875;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7" name="Google Shape;2877;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78" name="Google Shape;2878;p27"/>
            <p:cNvGrpSpPr/>
            <p:nvPr/>
          </p:nvGrpSpPr>
          <p:grpSpPr>
            <a:xfrm rot="5400000">
              <a:off x="10913056" y="-480059"/>
              <a:ext cx="289041" cy="1497381"/>
              <a:chOff x="241781" y="1363646"/>
              <a:chExt cx="735472" cy="4130706"/>
            </a:xfrm>
          </p:grpSpPr>
          <p:sp>
            <p:nvSpPr>
              <p:cNvPr id="2879" name="Google Shape;2879;p27"/>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0" name="Google Shape;2880;p27"/>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1" name="Google Shape;2881;p27"/>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aphicFrame>
        <p:nvGraphicFramePr>
          <p:cNvPr id="3" name="Table 2"/>
          <p:cNvGraphicFramePr>
            <a:graphicFrameLocks noGrp="1"/>
          </p:cNvGraphicFramePr>
          <p:nvPr>
            <p:extLst>
              <p:ext uri="{D42A27DB-BD31-4B8C-83A1-F6EECF244321}">
                <p14:modId xmlns:p14="http://schemas.microsoft.com/office/powerpoint/2010/main" val="2750461863"/>
              </p:ext>
            </p:extLst>
          </p:nvPr>
        </p:nvGraphicFramePr>
        <p:xfrm>
          <a:off x="0" y="252008"/>
          <a:ext cx="12191998" cy="6433462"/>
        </p:xfrm>
        <a:graphic>
          <a:graphicData uri="http://schemas.openxmlformats.org/drawingml/2006/table">
            <a:tbl>
              <a:tblPr>
                <a:tableStyleId>{3C2FFA5D-87B4-456A-9821-1D502468CF0F}</a:tableStyleId>
              </a:tblPr>
              <a:tblGrid>
                <a:gridCol w="2945718">
                  <a:extLst>
                    <a:ext uri="{9D8B030D-6E8A-4147-A177-3AD203B41FA5}">
                      <a16:colId xmlns:a16="http://schemas.microsoft.com/office/drawing/2014/main" val="525164546"/>
                    </a:ext>
                  </a:extLst>
                </a:gridCol>
                <a:gridCol w="1276478">
                  <a:extLst>
                    <a:ext uri="{9D8B030D-6E8A-4147-A177-3AD203B41FA5}">
                      <a16:colId xmlns:a16="http://schemas.microsoft.com/office/drawing/2014/main" val="2218535763"/>
                    </a:ext>
                  </a:extLst>
                </a:gridCol>
                <a:gridCol w="998269">
                  <a:extLst>
                    <a:ext uri="{9D8B030D-6E8A-4147-A177-3AD203B41FA5}">
                      <a16:colId xmlns:a16="http://schemas.microsoft.com/office/drawing/2014/main" val="1623779373"/>
                    </a:ext>
                  </a:extLst>
                </a:gridCol>
                <a:gridCol w="1080097">
                  <a:extLst>
                    <a:ext uri="{9D8B030D-6E8A-4147-A177-3AD203B41FA5}">
                      <a16:colId xmlns:a16="http://schemas.microsoft.com/office/drawing/2014/main" val="2237502403"/>
                    </a:ext>
                  </a:extLst>
                </a:gridCol>
                <a:gridCol w="2945718">
                  <a:extLst>
                    <a:ext uri="{9D8B030D-6E8A-4147-A177-3AD203B41FA5}">
                      <a16:colId xmlns:a16="http://schemas.microsoft.com/office/drawing/2014/main" val="82829498"/>
                    </a:ext>
                  </a:extLst>
                </a:gridCol>
                <a:gridCol w="2945718">
                  <a:extLst>
                    <a:ext uri="{9D8B030D-6E8A-4147-A177-3AD203B41FA5}">
                      <a16:colId xmlns:a16="http://schemas.microsoft.com/office/drawing/2014/main" val="3945433976"/>
                    </a:ext>
                  </a:extLst>
                </a:gridCol>
              </a:tblGrid>
              <a:tr h="375599">
                <a:tc rowSpan="2">
                  <a:txBody>
                    <a:bodyPr/>
                    <a:lstStyle/>
                    <a:p>
                      <a:pPr algn="ctr" fontAlgn="t"/>
                      <a:r>
                        <a:rPr lang="en-US" sz="1800">
                          <a:effectLst/>
                        </a:rPr>
                        <a:t>Bài</a:t>
                      </a:r>
                      <a:endParaRPr lang="en-US" sz="1800" b="0">
                        <a:effectLst/>
                      </a:endParaRPr>
                    </a:p>
                  </a:txBody>
                  <a:tcPr marL="41954" marR="41954" marT="41954" marB="41954"/>
                </a:tc>
                <a:tc rowSpan="2">
                  <a:txBody>
                    <a:bodyPr/>
                    <a:lstStyle/>
                    <a:p>
                      <a:pPr algn="ctr" fontAlgn="t"/>
                      <a:r>
                        <a:rPr lang="vi-VN" sz="1800">
                          <a:effectLst/>
                        </a:rPr>
                        <a:t>Văn bản</a:t>
                      </a:r>
                      <a:endParaRPr lang="vi-VN" sz="1800" b="0">
                        <a:effectLst/>
                      </a:endParaRPr>
                    </a:p>
                  </a:txBody>
                  <a:tcPr marL="41954" marR="41954" marT="41954" marB="41954"/>
                </a:tc>
                <a:tc rowSpan="2">
                  <a:txBody>
                    <a:bodyPr/>
                    <a:lstStyle/>
                    <a:p>
                      <a:pPr algn="ctr" fontAlgn="t"/>
                      <a:r>
                        <a:rPr lang="vi-VN" sz="1800">
                          <a:effectLst/>
                        </a:rPr>
                        <a:t>Tác giả</a:t>
                      </a:r>
                      <a:endParaRPr lang="vi-VN" sz="1800" b="0">
                        <a:effectLst/>
                      </a:endParaRPr>
                    </a:p>
                  </a:txBody>
                  <a:tcPr marL="41954" marR="41954" marT="41954" marB="41954"/>
                </a:tc>
                <a:tc rowSpan="2">
                  <a:txBody>
                    <a:bodyPr/>
                    <a:lstStyle/>
                    <a:p>
                      <a:pPr algn="ctr" fontAlgn="t"/>
                      <a:r>
                        <a:rPr lang="vi-VN" sz="1800">
                          <a:effectLst/>
                        </a:rPr>
                        <a:t>Thể loại</a:t>
                      </a:r>
                      <a:endParaRPr lang="vi-VN" sz="1800" b="0">
                        <a:effectLst/>
                      </a:endParaRPr>
                    </a:p>
                  </a:txBody>
                  <a:tcPr marL="41954" marR="41954" marT="41954" marB="41954"/>
                </a:tc>
                <a:tc gridSpan="2">
                  <a:txBody>
                    <a:bodyPr/>
                    <a:lstStyle/>
                    <a:p>
                      <a:pPr algn="ctr" fontAlgn="t"/>
                      <a:r>
                        <a:rPr lang="vi-VN" sz="1800">
                          <a:effectLst/>
                        </a:rPr>
                        <a:t>Đặc điểm nổi bật</a:t>
                      </a:r>
                      <a:endParaRPr lang="vi-VN" sz="1800" b="0">
                        <a:effectLst/>
                      </a:endParaRPr>
                    </a:p>
                  </a:txBody>
                  <a:tcPr marL="41954" marR="41954" marT="41954" marB="41954"/>
                </a:tc>
                <a:tc hMerge="1">
                  <a:txBody>
                    <a:bodyPr/>
                    <a:lstStyle/>
                    <a:p>
                      <a:endParaRPr lang="en-US"/>
                    </a:p>
                  </a:txBody>
                  <a:tcPr/>
                </a:tc>
                <a:extLst>
                  <a:ext uri="{0D108BD9-81ED-4DB2-BD59-A6C34878D82A}">
                    <a16:rowId xmlns:a16="http://schemas.microsoft.com/office/drawing/2014/main" val="924610745"/>
                  </a:ext>
                </a:extLst>
              </a:tr>
              <a:tr h="3755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1800">
                          <a:effectLst/>
                        </a:rPr>
                        <a:t>Nghệ thuật</a:t>
                      </a:r>
                      <a:endParaRPr lang="en-US" sz="1800" b="0">
                        <a:effectLst/>
                      </a:endParaRPr>
                    </a:p>
                  </a:txBody>
                  <a:tcPr marL="41954" marR="41954" marT="41954" marB="41954"/>
                </a:tc>
                <a:tc>
                  <a:txBody>
                    <a:bodyPr/>
                    <a:lstStyle/>
                    <a:p>
                      <a:pPr algn="ctr" fontAlgn="t"/>
                      <a:r>
                        <a:rPr lang="en-US" sz="1800">
                          <a:effectLst/>
                        </a:rPr>
                        <a:t>Nội dung</a:t>
                      </a:r>
                      <a:endParaRPr lang="en-US" sz="1800" b="0">
                        <a:effectLst/>
                      </a:endParaRPr>
                    </a:p>
                  </a:txBody>
                  <a:tcPr marL="41954" marR="41954" marT="41954" marB="41954"/>
                </a:tc>
                <a:extLst>
                  <a:ext uri="{0D108BD9-81ED-4DB2-BD59-A6C34878D82A}">
                    <a16:rowId xmlns:a16="http://schemas.microsoft.com/office/drawing/2014/main" val="1704751754"/>
                  </a:ext>
                </a:extLst>
              </a:tr>
              <a:tr h="2452988">
                <a:tc>
                  <a:txBody>
                    <a:bodyPr/>
                    <a:lstStyle/>
                    <a:p>
                      <a:pPr fontAlgn="t"/>
                      <a:r>
                        <a:rPr lang="en-US" sz="1800" dirty="0" err="1">
                          <a:effectLst/>
                        </a:rPr>
                        <a:t>Tôi</a:t>
                      </a:r>
                      <a:r>
                        <a:rPr lang="en-US" sz="1800" dirty="0">
                          <a:effectLst/>
                        </a:rPr>
                        <a:t> </a:t>
                      </a:r>
                      <a:r>
                        <a:rPr lang="en-US" sz="1800" dirty="0" err="1">
                          <a:effectLst/>
                        </a:rPr>
                        <a:t>va</a:t>
                      </a:r>
                      <a:r>
                        <a:rPr lang="en-US" sz="1800" dirty="0">
                          <a:effectLst/>
                        </a:rPr>
                        <a:t>̀ </a:t>
                      </a:r>
                      <a:r>
                        <a:rPr lang="en-US" sz="1800" dirty="0" err="1">
                          <a:effectLst/>
                        </a:rPr>
                        <a:t>các</a:t>
                      </a:r>
                      <a:r>
                        <a:rPr lang="en-US" sz="1800" dirty="0">
                          <a:effectLst/>
                        </a:rPr>
                        <a:t> </a:t>
                      </a:r>
                      <a:r>
                        <a:rPr lang="en-US" sz="1800" dirty="0" err="1">
                          <a:effectLst/>
                        </a:rPr>
                        <a:t>bạn</a:t>
                      </a:r>
                      <a:endParaRPr lang="en-US" sz="1800" b="0" dirty="0">
                        <a:effectLst/>
                      </a:endParaRPr>
                    </a:p>
                  </a:txBody>
                  <a:tcPr marL="41954" marR="41954" marT="41954" marB="41954"/>
                </a:tc>
                <a:tc>
                  <a:txBody>
                    <a:bodyPr/>
                    <a:lstStyle/>
                    <a:p>
                      <a:pPr fontAlgn="t"/>
                      <a:r>
                        <a:rPr lang="vi-VN" sz="1800">
                          <a:effectLst/>
                        </a:rPr>
                        <a:t>Bài học đường đời đầu tiên</a:t>
                      </a:r>
                      <a:endParaRPr lang="vi-VN" sz="1800" b="0">
                        <a:effectLst/>
                      </a:endParaRPr>
                    </a:p>
                  </a:txBody>
                  <a:tcPr marL="41954" marR="41954" marT="41954" marB="41954"/>
                </a:tc>
                <a:tc>
                  <a:txBody>
                    <a:bodyPr/>
                    <a:lstStyle/>
                    <a:p>
                      <a:pPr fontAlgn="t"/>
                      <a:r>
                        <a:rPr lang="en-US" sz="1800">
                          <a:effectLst/>
                        </a:rPr>
                        <a:t>Tô Hoài</a:t>
                      </a:r>
                      <a:endParaRPr lang="en-US" sz="1800" b="0">
                        <a:effectLst/>
                      </a:endParaRPr>
                    </a:p>
                  </a:txBody>
                  <a:tcPr marL="41954" marR="41954" marT="41954" marB="41954"/>
                </a:tc>
                <a:tc>
                  <a:txBody>
                    <a:bodyPr/>
                    <a:lstStyle/>
                    <a:p>
                      <a:pPr fontAlgn="t"/>
                      <a:r>
                        <a:rPr lang="vi-VN" sz="1800" dirty="0">
                          <a:effectLst/>
                        </a:rPr>
                        <a:t>Tiểu thuyết</a:t>
                      </a:r>
                      <a:endParaRPr lang="vi-VN" sz="1800" b="0" dirty="0">
                        <a:effectLst/>
                      </a:endParaRPr>
                    </a:p>
                  </a:txBody>
                  <a:tcPr marL="41954" marR="41954" marT="41954" marB="41954"/>
                </a:tc>
                <a:tc>
                  <a:txBody>
                    <a:bodyPr/>
                    <a:lstStyle/>
                    <a:p>
                      <a:pPr fontAlgn="t"/>
                      <a:r>
                        <a:rPr lang="vi-VN" sz="1800">
                          <a:effectLst/>
                        </a:rPr>
                        <a:t>Cách kể chuyện theo ngôi thứ nhất tự nhiên, hấp dẫn. Nghê thuật miêu tả loài vật sinh động, đặc sắc. Ngôn ngữ chính xác, giàu tạo hình</a:t>
                      </a:r>
                      <a:endParaRPr lang="vi-VN" sz="1800" b="0">
                        <a:effectLst/>
                      </a:endParaRPr>
                    </a:p>
                  </a:txBody>
                  <a:tcPr marL="41954" marR="41954" marT="41954" marB="41954"/>
                </a:tc>
                <a:tc>
                  <a:txBody>
                    <a:bodyPr/>
                    <a:lstStyle/>
                    <a:p>
                      <a:pPr fontAlgn="t"/>
                      <a:r>
                        <a:rPr lang="vi-VN" sz="1800" dirty="0">
                          <a:effectLst/>
                        </a:rPr>
                        <a:t>Văn bản miêu tả Dế Mèn có vẻ đẹp cường tráng của tuổi trẻ nhưng tính nết còn kiêu căng, xóc nổi. Do bày trò trêu chọc chị Cốc nên đã gây ra cái chết thương tâm cho Dế Choắt, Dế Mèn hối hận và rút ra được bài học đường đời cho mình</a:t>
                      </a:r>
                      <a:endParaRPr lang="vi-VN" sz="1800" b="0" dirty="0">
                        <a:effectLst/>
                      </a:endParaRPr>
                    </a:p>
                  </a:txBody>
                  <a:tcPr marL="41954" marR="41954" marT="41954" marB="41954"/>
                </a:tc>
                <a:extLst>
                  <a:ext uri="{0D108BD9-81ED-4DB2-BD59-A6C34878D82A}">
                    <a16:rowId xmlns:a16="http://schemas.microsoft.com/office/drawing/2014/main" val="217380030"/>
                  </a:ext>
                </a:extLst>
              </a:tr>
              <a:tr h="1414293">
                <a:tc>
                  <a:txBody>
                    <a:bodyPr/>
                    <a:lstStyle/>
                    <a:p>
                      <a:pPr fontAlgn="t"/>
                      <a:r>
                        <a:rPr lang="vi-VN" sz="1800">
                          <a:effectLst/>
                        </a:rPr>
                        <a:t>Gõ cửa trái tim</a:t>
                      </a:r>
                      <a:endParaRPr lang="vi-VN" sz="1800" b="0">
                        <a:effectLst/>
                      </a:endParaRPr>
                    </a:p>
                  </a:txBody>
                  <a:tcPr marL="41954" marR="41954" marT="41954" marB="41954"/>
                </a:tc>
                <a:tc>
                  <a:txBody>
                    <a:bodyPr/>
                    <a:lstStyle/>
                    <a:p>
                      <a:pPr fontAlgn="t"/>
                      <a:r>
                        <a:rPr lang="pt-BR" sz="1800">
                          <a:effectLst/>
                        </a:rPr>
                        <a:t>Bức tranh của em gái tôi</a:t>
                      </a:r>
                      <a:endParaRPr lang="pt-BR" sz="1800" b="0">
                        <a:effectLst/>
                      </a:endParaRPr>
                    </a:p>
                  </a:txBody>
                  <a:tcPr marL="41954" marR="41954" marT="41954" marB="41954"/>
                </a:tc>
                <a:tc>
                  <a:txBody>
                    <a:bodyPr/>
                    <a:lstStyle/>
                    <a:p>
                      <a:pPr fontAlgn="t"/>
                      <a:r>
                        <a:rPr lang="en-US" sz="1800">
                          <a:effectLst/>
                        </a:rPr>
                        <a:t>Tạ Duy Anh</a:t>
                      </a:r>
                      <a:endParaRPr lang="en-US" sz="1800" b="0">
                        <a:effectLst/>
                      </a:endParaRPr>
                    </a:p>
                  </a:txBody>
                  <a:tcPr marL="41954" marR="41954" marT="41954" marB="41954"/>
                </a:tc>
                <a:tc>
                  <a:txBody>
                    <a:bodyPr/>
                    <a:lstStyle/>
                    <a:p>
                      <a:pPr fontAlgn="t"/>
                      <a:r>
                        <a:rPr lang="en-US" sz="1800">
                          <a:effectLst/>
                        </a:rPr>
                        <a:t>Truyện ngắn</a:t>
                      </a:r>
                      <a:endParaRPr lang="en-US" sz="1800" b="0">
                        <a:effectLst/>
                      </a:endParaRPr>
                    </a:p>
                  </a:txBody>
                  <a:tcPr marL="41954" marR="41954" marT="41954" marB="41954"/>
                </a:tc>
                <a:tc>
                  <a:txBody>
                    <a:bodyPr/>
                    <a:lstStyle/>
                    <a:p>
                      <a:pPr fontAlgn="t"/>
                      <a:r>
                        <a:rPr lang="vi-VN" sz="1800">
                          <a:effectLst/>
                        </a:rPr>
                        <a:t>Nghê thuật miêu tả tinh tế tâm lý nhân vật qua ngôi kể thứ nhất</a:t>
                      </a:r>
                      <a:endParaRPr lang="vi-VN" sz="1800" b="0">
                        <a:effectLst/>
                      </a:endParaRPr>
                    </a:p>
                  </a:txBody>
                  <a:tcPr marL="41954" marR="41954" marT="41954" marB="41954"/>
                </a:tc>
                <a:tc>
                  <a:txBody>
                    <a:bodyPr/>
                    <a:lstStyle/>
                    <a:p>
                      <a:pPr fontAlgn="t"/>
                      <a:r>
                        <a:rPr lang="vi-VN" sz="1800">
                          <a:effectLst/>
                        </a:rPr>
                        <a:t>Tình cảm trong sáng hồn nhiên và tấm lòng nhân hậu của người em gái đã giúp cho người anh nhận ra hạn chế ở chính mình</a:t>
                      </a:r>
                      <a:endParaRPr lang="vi-VN" sz="1800" b="0">
                        <a:effectLst/>
                      </a:endParaRPr>
                    </a:p>
                  </a:txBody>
                  <a:tcPr marL="41954" marR="41954" marT="41954" marB="41954"/>
                </a:tc>
                <a:extLst>
                  <a:ext uri="{0D108BD9-81ED-4DB2-BD59-A6C34878D82A}">
                    <a16:rowId xmlns:a16="http://schemas.microsoft.com/office/drawing/2014/main" val="2034802193"/>
                  </a:ext>
                </a:extLst>
              </a:tr>
              <a:tr h="1673968">
                <a:tc>
                  <a:txBody>
                    <a:bodyPr/>
                    <a:lstStyle/>
                    <a:p>
                      <a:pPr fontAlgn="t"/>
                      <a:r>
                        <a:rPr lang="vi-VN" sz="1800">
                          <a:effectLst/>
                        </a:rPr>
                        <a:t>Yêu thương và chia sẻ</a:t>
                      </a:r>
                      <a:endParaRPr lang="vi-VN" sz="1800" b="0">
                        <a:effectLst/>
                      </a:endParaRPr>
                    </a:p>
                  </a:txBody>
                  <a:tcPr marL="41954" marR="41954" marT="41954" marB="41954"/>
                </a:tc>
                <a:tc>
                  <a:txBody>
                    <a:bodyPr/>
                    <a:lstStyle/>
                    <a:p>
                      <a:pPr fontAlgn="t"/>
                      <a:r>
                        <a:rPr lang="en-US" sz="1800">
                          <a:effectLst/>
                        </a:rPr>
                        <a:t>Cô bé bán diêm</a:t>
                      </a:r>
                      <a:endParaRPr lang="en-US" sz="1800" b="0">
                        <a:effectLst/>
                      </a:endParaRPr>
                    </a:p>
                  </a:txBody>
                  <a:tcPr marL="41954" marR="41954" marT="41954" marB="41954"/>
                </a:tc>
                <a:tc>
                  <a:txBody>
                    <a:bodyPr/>
                    <a:lstStyle/>
                    <a:p>
                      <a:pPr fontAlgn="t"/>
                      <a:r>
                        <a:rPr lang="en-US" sz="1800">
                          <a:effectLst/>
                        </a:rPr>
                        <a:t>An-đéc-xen</a:t>
                      </a:r>
                      <a:endParaRPr lang="en-US" sz="1800" b="0">
                        <a:effectLst/>
                      </a:endParaRPr>
                    </a:p>
                  </a:txBody>
                  <a:tcPr marL="41954" marR="41954" marT="41954" marB="41954"/>
                </a:tc>
                <a:tc>
                  <a:txBody>
                    <a:bodyPr/>
                    <a:lstStyle/>
                    <a:p>
                      <a:pPr fontAlgn="t"/>
                      <a:r>
                        <a:rPr lang="vi-VN" sz="1800">
                          <a:effectLst/>
                        </a:rPr>
                        <a:t>Truyện cổ tích</a:t>
                      </a:r>
                      <a:endParaRPr lang="vi-VN" sz="1800" b="0">
                        <a:effectLst/>
                      </a:endParaRPr>
                    </a:p>
                  </a:txBody>
                  <a:tcPr marL="41954" marR="41954" marT="41954" marB="41954"/>
                </a:tc>
                <a:tc>
                  <a:txBody>
                    <a:bodyPr/>
                    <a:lstStyle/>
                    <a:p>
                      <a:pPr fontAlgn="t"/>
                      <a:r>
                        <a:rPr lang="vi-VN" sz="1800">
                          <a:effectLst/>
                        </a:rPr>
                        <a:t>Nghệ thuật kể chuyện hấp dẫn, đan xen giữa hiện thực và mộng tưởng. Các tình tiết diễn biến hợp lí</a:t>
                      </a:r>
                      <a:endParaRPr lang="vi-VN" sz="1800" b="0">
                        <a:effectLst/>
                      </a:endParaRPr>
                    </a:p>
                  </a:txBody>
                  <a:tcPr marL="41954" marR="41954" marT="41954" marB="41954"/>
                </a:tc>
                <a:tc>
                  <a:txBody>
                    <a:bodyPr/>
                    <a:lstStyle/>
                    <a:p>
                      <a:pPr fontAlgn="t"/>
                      <a:r>
                        <a:rPr lang="vi-VN" sz="1800" dirty="0">
                          <a:effectLst/>
                        </a:rPr>
                        <a:t>Truyện gợi ra những số phận bất hạnh trong cuộc sống, qua đó truyền cho người đọc lòng thương cảm sâu sắc với em bé bất hạnh</a:t>
                      </a:r>
                      <a:endParaRPr lang="vi-VN" sz="1800" b="0" dirty="0">
                        <a:effectLst/>
                      </a:endParaRPr>
                    </a:p>
                  </a:txBody>
                  <a:tcPr marL="41954" marR="41954" marT="41954" marB="41954"/>
                </a:tc>
                <a:extLst>
                  <a:ext uri="{0D108BD9-81ED-4DB2-BD59-A6C34878D82A}">
                    <a16:rowId xmlns:a16="http://schemas.microsoft.com/office/drawing/2014/main" val="264744953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5"/>
        <p:cNvGrpSpPr/>
        <p:nvPr/>
      </p:nvGrpSpPr>
      <p:grpSpPr>
        <a:xfrm>
          <a:off x="0" y="0"/>
          <a:ext cx="0" cy="0"/>
          <a:chOff x="0" y="0"/>
          <a:chExt cx="0" cy="0"/>
        </a:xfrm>
      </p:grpSpPr>
      <p:sp>
        <p:nvSpPr>
          <p:cNvPr id="3" name="Subtitle 2"/>
          <p:cNvSpPr>
            <a:spLocks noGrp="1"/>
          </p:cNvSpPr>
          <p:nvPr>
            <p:ph type="subTitle" idx="1"/>
          </p:nvPr>
        </p:nvSpPr>
        <p:spPr>
          <a:xfrm>
            <a:off x="627494" y="1134826"/>
            <a:ext cx="10825500" cy="5723174"/>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1854808"/>
              </p:ext>
            </p:extLst>
          </p:nvPr>
        </p:nvGraphicFramePr>
        <p:xfrm>
          <a:off x="627493" y="253816"/>
          <a:ext cx="10825499" cy="1664130"/>
        </p:xfrm>
        <a:graphic>
          <a:graphicData uri="http://schemas.openxmlformats.org/drawingml/2006/table">
            <a:tbl>
              <a:tblPr>
                <a:tableStyleId>{3C2FFA5D-87B4-456A-9821-1D502468CF0F}</a:tableStyleId>
              </a:tblPr>
              <a:tblGrid>
                <a:gridCol w="1011736">
                  <a:extLst>
                    <a:ext uri="{9D8B030D-6E8A-4147-A177-3AD203B41FA5}">
                      <a16:colId xmlns:a16="http://schemas.microsoft.com/office/drawing/2014/main" val="197770588"/>
                    </a:ext>
                  </a:extLst>
                </a:gridCol>
                <a:gridCol w="1360450">
                  <a:extLst>
                    <a:ext uri="{9D8B030D-6E8A-4147-A177-3AD203B41FA5}">
                      <a16:colId xmlns:a16="http://schemas.microsoft.com/office/drawing/2014/main" val="2620692810"/>
                    </a:ext>
                  </a:extLst>
                </a:gridCol>
                <a:gridCol w="1070517">
                  <a:extLst>
                    <a:ext uri="{9D8B030D-6E8A-4147-A177-3AD203B41FA5}">
                      <a16:colId xmlns:a16="http://schemas.microsoft.com/office/drawing/2014/main" val="316976786"/>
                    </a:ext>
                  </a:extLst>
                </a:gridCol>
                <a:gridCol w="1148576">
                  <a:extLst>
                    <a:ext uri="{9D8B030D-6E8A-4147-A177-3AD203B41FA5}">
                      <a16:colId xmlns:a16="http://schemas.microsoft.com/office/drawing/2014/main" val="1248099303"/>
                    </a:ext>
                  </a:extLst>
                </a:gridCol>
                <a:gridCol w="3088888">
                  <a:extLst>
                    <a:ext uri="{9D8B030D-6E8A-4147-A177-3AD203B41FA5}">
                      <a16:colId xmlns:a16="http://schemas.microsoft.com/office/drawing/2014/main" val="3600281560"/>
                    </a:ext>
                  </a:extLst>
                </a:gridCol>
                <a:gridCol w="3145332">
                  <a:extLst>
                    <a:ext uri="{9D8B030D-6E8A-4147-A177-3AD203B41FA5}">
                      <a16:colId xmlns:a16="http://schemas.microsoft.com/office/drawing/2014/main" val="2339176248"/>
                    </a:ext>
                  </a:extLst>
                </a:gridCol>
              </a:tblGrid>
              <a:tr h="491951">
                <a:tc rowSpan="2">
                  <a:txBody>
                    <a:bodyPr/>
                    <a:lstStyle/>
                    <a:p>
                      <a:pPr algn="ctr" fontAlgn="t"/>
                      <a:r>
                        <a:rPr lang="en-US" sz="2000">
                          <a:effectLst/>
                        </a:rPr>
                        <a:t>Bài</a:t>
                      </a:r>
                      <a:endParaRPr lang="en-US" sz="2000" b="0">
                        <a:effectLst/>
                      </a:endParaRPr>
                    </a:p>
                  </a:txBody>
                  <a:tcPr marL="47625" marR="47625" marT="47625" marB="47625"/>
                </a:tc>
                <a:tc rowSpan="2">
                  <a:txBody>
                    <a:bodyPr/>
                    <a:lstStyle/>
                    <a:p>
                      <a:pPr algn="ctr" fontAlgn="t"/>
                      <a:r>
                        <a:rPr lang="vi-VN" sz="2000" dirty="0">
                          <a:effectLst/>
                        </a:rPr>
                        <a:t>Văn bản</a:t>
                      </a:r>
                      <a:endParaRPr lang="vi-VN" sz="2000" b="0" dirty="0">
                        <a:effectLst/>
                      </a:endParaRPr>
                    </a:p>
                  </a:txBody>
                  <a:tcPr marL="47625" marR="47625" marT="47625" marB="47625"/>
                </a:tc>
                <a:tc rowSpan="2">
                  <a:txBody>
                    <a:bodyPr/>
                    <a:lstStyle/>
                    <a:p>
                      <a:pPr algn="ctr" fontAlgn="t"/>
                      <a:r>
                        <a:rPr lang="vi-VN" sz="2000">
                          <a:effectLst/>
                        </a:rPr>
                        <a:t>Tác giả</a:t>
                      </a:r>
                      <a:endParaRPr lang="vi-VN" sz="2000" b="0">
                        <a:effectLst/>
                      </a:endParaRPr>
                    </a:p>
                  </a:txBody>
                  <a:tcPr marL="47625" marR="47625" marT="47625" marB="47625"/>
                </a:tc>
                <a:tc rowSpan="2">
                  <a:txBody>
                    <a:bodyPr/>
                    <a:lstStyle/>
                    <a:p>
                      <a:pPr algn="ctr" fontAlgn="t"/>
                      <a:r>
                        <a:rPr lang="vi-VN" sz="2000" dirty="0">
                          <a:effectLst/>
                        </a:rPr>
                        <a:t>Thể loại</a:t>
                      </a:r>
                      <a:endParaRPr lang="vi-VN" sz="2000" b="0" dirty="0">
                        <a:effectLst/>
                      </a:endParaRPr>
                    </a:p>
                  </a:txBody>
                  <a:tcPr marL="47625" marR="47625" marT="47625" marB="47625"/>
                </a:tc>
                <a:tc gridSpan="2">
                  <a:txBody>
                    <a:bodyPr/>
                    <a:lstStyle/>
                    <a:p>
                      <a:pPr algn="ctr" fontAlgn="t"/>
                      <a:r>
                        <a:rPr lang="vi-VN" sz="2000" dirty="0">
                          <a:effectLst/>
                        </a:rPr>
                        <a:t>Đặc điểm nổi bật</a:t>
                      </a:r>
                      <a:endParaRPr lang="vi-VN" sz="2000" b="0" dirty="0">
                        <a:effectLst/>
                      </a:endParaRPr>
                    </a:p>
                  </a:txBody>
                  <a:tcPr marL="47625" marR="47625" marT="47625" marB="47625"/>
                </a:tc>
                <a:tc hMerge="1">
                  <a:txBody>
                    <a:bodyPr/>
                    <a:lstStyle/>
                    <a:p>
                      <a:endParaRPr lang="en-US"/>
                    </a:p>
                  </a:txBody>
                  <a:tcPr/>
                </a:tc>
                <a:extLst>
                  <a:ext uri="{0D108BD9-81ED-4DB2-BD59-A6C34878D82A}">
                    <a16:rowId xmlns:a16="http://schemas.microsoft.com/office/drawing/2014/main" val="3369297859"/>
                  </a:ext>
                </a:extLst>
              </a:tr>
              <a:tr h="11721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2000" dirty="0" err="1">
                          <a:effectLst/>
                        </a:rPr>
                        <a:t>Nghê</a:t>
                      </a:r>
                      <a:r>
                        <a:rPr lang="en-US" sz="2000" dirty="0">
                          <a:effectLst/>
                        </a:rPr>
                        <a:t>̣ </a:t>
                      </a:r>
                      <a:r>
                        <a:rPr lang="en-US" sz="2000" dirty="0" err="1">
                          <a:effectLst/>
                        </a:rPr>
                        <a:t>thuật</a:t>
                      </a:r>
                      <a:endParaRPr lang="en-US" sz="2000" b="0" dirty="0">
                        <a:effectLst/>
                      </a:endParaRPr>
                    </a:p>
                  </a:txBody>
                  <a:tcPr marL="47625" marR="47625" marT="47625" marB="47625"/>
                </a:tc>
                <a:tc>
                  <a:txBody>
                    <a:bodyPr/>
                    <a:lstStyle/>
                    <a:p>
                      <a:pPr algn="ctr" fontAlgn="t"/>
                      <a:r>
                        <a:rPr lang="en-US" sz="2000" dirty="0" err="1">
                          <a:effectLst/>
                        </a:rPr>
                        <a:t>Nội</a:t>
                      </a:r>
                      <a:r>
                        <a:rPr lang="en-US" sz="2000" dirty="0">
                          <a:effectLst/>
                        </a:rPr>
                        <a:t> dung</a:t>
                      </a:r>
                      <a:endParaRPr lang="en-US" sz="2000" b="0" dirty="0">
                        <a:effectLst/>
                      </a:endParaRPr>
                    </a:p>
                  </a:txBody>
                  <a:tcPr marL="47625" marR="47625" marT="47625" marB="47625"/>
                </a:tc>
                <a:extLst>
                  <a:ext uri="{0D108BD9-81ED-4DB2-BD59-A6C34878D82A}">
                    <a16:rowId xmlns:a16="http://schemas.microsoft.com/office/drawing/2014/main" val="2347441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86223166"/>
              </p:ext>
            </p:extLst>
          </p:nvPr>
        </p:nvGraphicFramePr>
        <p:xfrm>
          <a:off x="627490" y="1085881"/>
          <a:ext cx="10825502" cy="4993212"/>
        </p:xfrm>
        <a:graphic>
          <a:graphicData uri="http://schemas.openxmlformats.org/drawingml/2006/table">
            <a:tbl>
              <a:tblPr>
                <a:tableStyleId>{3C2FFA5D-87B4-456A-9821-1D502468CF0F}</a:tableStyleId>
              </a:tblPr>
              <a:tblGrid>
                <a:gridCol w="1023565">
                  <a:extLst>
                    <a:ext uri="{9D8B030D-6E8A-4147-A177-3AD203B41FA5}">
                      <a16:colId xmlns:a16="http://schemas.microsoft.com/office/drawing/2014/main" val="597321686"/>
                    </a:ext>
                  </a:extLst>
                </a:gridCol>
                <a:gridCol w="1353188">
                  <a:extLst>
                    <a:ext uri="{9D8B030D-6E8A-4147-A177-3AD203B41FA5}">
                      <a16:colId xmlns:a16="http://schemas.microsoft.com/office/drawing/2014/main" val="423322992"/>
                    </a:ext>
                  </a:extLst>
                </a:gridCol>
                <a:gridCol w="1058262">
                  <a:extLst>
                    <a:ext uri="{9D8B030D-6E8A-4147-A177-3AD203B41FA5}">
                      <a16:colId xmlns:a16="http://schemas.microsoft.com/office/drawing/2014/main" val="3784355498"/>
                    </a:ext>
                  </a:extLst>
                </a:gridCol>
                <a:gridCol w="1145005">
                  <a:extLst>
                    <a:ext uri="{9D8B030D-6E8A-4147-A177-3AD203B41FA5}">
                      <a16:colId xmlns:a16="http://schemas.microsoft.com/office/drawing/2014/main" val="796493050"/>
                    </a:ext>
                  </a:extLst>
                </a:gridCol>
                <a:gridCol w="3111300">
                  <a:extLst>
                    <a:ext uri="{9D8B030D-6E8A-4147-A177-3AD203B41FA5}">
                      <a16:colId xmlns:a16="http://schemas.microsoft.com/office/drawing/2014/main" val="573419611"/>
                    </a:ext>
                  </a:extLst>
                </a:gridCol>
                <a:gridCol w="3134182">
                  <a:extLst>
                    <a:ext uri="{9D8B030D-6E8A-4147-A177-3AD203B41FA5}">
                      <a16:colId xmlns:a16="http://schemas.microsoft.com/office/drawing/2014/main" val="670910142"/>
                    </a:ext>
                  </a:extLst>
                </a:gridCol>
              </a:tblGrid>
              <a:tr h="2610644">
                <a:tc>
                  <a:txBody>
                    <a:bodyPr/>
                    <a:lstStyle/>
                    <a:p>
                      <a:pPr fontAlgn="t"/>
                      <a:r>
                        <a:rPr lang="vi-VN" sz="1800">
                          <a:effectLst/>
                        </a:rPr>
                        <a:t>Quê hương yêu dấu</a:t>
                      </a:r>
                      <a:endParaRPr lang="vi-VN" sz="1800" b="0">
                        <a:effectLst/>
                      </a:endParaRPr>
                    </a:p>
                  </a:txBody>
                  <a:tcPr marL="46437" marR="46437" marT="46437" marB="46437"/>
                </a:tc>
                <a:tc>
                  <a:txBody>
                    <a:bodyPr/>
                    <a:lstStyle/>
                    <a:p>
                      <a:pPr fontAlgn="t"/>
                      <a:r>
                        <a:rPr lang="en-US" sz="1800" dirty="0" err="1">
                          <a:effectLst/>
                        </a:rPr>
                        <a:t>Cây</a:t>
                      </a:r>
                      <a:r>
                        <a:rPr lang="en-US" sz="1800" dirty="0">
                          <a:effectLst/>
                        </a:rPr>
                        <a:t> </a:t>
                      </a:r>
                      <a:r>
                        <a:rPr lang="en-US" sz="1800" dirty="0" err="1">
                          <a:effectLst/>
                        </a:rPr>
                        <a:t>tre</a:t>
                      </a:r>
                      <a:r>
                        <a:rPr lang="en-US" sz="1800" dirty="0">
                          <a:effectLst/>
                        </a:rPr>
                        <a:t> </a:t>
                      </a:r>
                      <a:r>
                        <a:rPr lang="en-US" sz="1800" dirty="0" err="1">
                          <a:effectLst/>
                        </a:rPr>
                        <a:t>Việt</a:t>
                      </a:r>
                      <a:r>
                        <a:rPr lang="en-US" sz="1800" dirty="0">
                          <a:effectLst/>
                        </a:rPr>
                        <a:t> Nam</a:t>
                      </a:r>
                      <a:endParaRPr lang="en-US" sz="1800" b="0" dirty="0">
                        <a:effectLst/>
                      </a:endParaRPr>
                    </a:p>
                  </a:txBody>
                  <a:tcPr marL="46437" marR="46437" marT="46437" marB="46437"/>
                </a:tc>
                <a:tc>
                  <a:txBody>
                    <a:bodyPr/>
                    <a:lstStyle/>
                    <a:p>
                      <a:pPr fontAlgn="t"/>
                      <a:r>
                        <a:rPr lang="vi-VN" sz="1800">
                          <a:effectLst/>
                        </a:rPr>
                        <a:t>Thép Mới</a:t>
                      </a:r>
                      <a:endParaRPr lang="vi-VN" sz="1800" b="0">
                        <a:effectLst/>
                      </a:endParaRPr>
                    </a:p>
                  </a:txBody>
                  <a:tcPr marL="46437" marR="46437" marT="46437" marB="46437"/>
                </a:tc>
                <a:tc>
                  <a:txBody>
                    <a:bodyPr/>
                    <a:lstStyle/>
                    <a:p>
                      <a:pPr fontAlgn="t"/>
                      <a:r>
                        <a:rPr lang="en-US" sz="1800">
                          <a:effectLst/>
                        </a:rPr>
                        <a:t>Bút kí</a:t>
                      </a:r>
                      <a:endParaRPr lang="en-US" sz="1800" b="0">
                        <a:effectLst/>
                      </a:endParaRPr>
                    </a:p>
                  </a:txBody>
                  <a:tcPr marL="46437" marR="46437" marT="46437" marB="46437"/>
                </a:tc>
                <a:tc>
                  <a:txBody>
                    <a:bodyPr/>
                    <a:lstStyle/>
                    <a:p>
                      <a:pPr fontAlgn="t"/>
                      <a:r>
                        <a:rPr lang="vi-VN" sz="1800" dirty="0">
                          <a:effectLst/>
                        </a:rPr>
                        <a:t>Nhiều chi tiết, hình ảnh chọn lọc mang ý nghĩa biểu tượng, sử dụng rỗng rãi và thành công phép nhân hóa, lời văn giàu cảm xúc và nhịp điệu</a:t>
                      </a:r>
                      <a:endParaRPr lang="vi-VN" sz="1800" b="0" dirty="0">
                        <a:effectLst/>
                      </a:endParaRPr>
                    </a:p>
                  </a:txBody>
                  <a:tcPr marL="46437" marR="46437" marT="46437" marB="46437"/>
                </a:tc>
                <a:tc>
                  <a:txBody>
                    <a:bodyPr/>
                    <a:lstStyle/>
                    <a:p>
                      <a:pPr fontAlgn="t"/>
                      <a:r>
                        <a:rPr lang="vi-VN" sz="1800">
                          <a:effectLst/>
                        </a:rPr>
                        <a:t>Cây tre là người bạn than thiết lâu đời của người nông dân và nhân dân Việt Nam. Với vẻ đẹp bình dị và nhiều phẩm chất quý báu, cây tre đã thành một biểu tượng của đất nước Việt Nam, dân tộc Việt Nam</a:t>
                      </a:r>
                      <a:endParaRPr lang="vi-VN" sz="1800" b="0">
                        <a:effectLst/>
                      </a:endParaRPr>
                    </a:p>
                  </a:txBody>
                  <a:tcPr marL="46437" marR="46437" marT="46437" marB="46437"/>
                </a:tc>
                <a:extLst>
                  <a:ext uri="{0D108BD9-81ED-4DB2-BD59-A6C34878D82A}">
                    <a16:rowId xmlns:a16="http://schemas.microsoft.com/office/drawing/2014/main" val="1531670323"/>
                  </a:ext>
                </a:extLst>
              </a:tr>
              <a:tr h="2382568">
                <a:tc>
                  <a:txBody>
                    <a:bodyPr/>
                    <a:lstStyle/>
                    <a:p>
                      <a:pPr fontAlgn="t"/>
                      <a:r>
                        <a:rPr lang="vi-VN" sz="1800">
                          <a:effectLst/>
                        </a:rPr>
                        <a:t>Những nẻo đường xứ sở</a:t>
                      </a:r>
                      <a:endParaRPr lang="vi-VN" sz="1800" b="0">
                        <a:effectLst/>
                      </a:endParaRPr>
                    </a:p>
                  </a:txBody>
                  <a:tcPr marL="46437" marR="46437" marT="46437" marB="46437"/>
                </a:tc>
                <a:tc>
                  <a:txBody>
                    <a:bodyPr/>
                    <a:lstStyle/>
                    <a:p>
                      <a:pPr fontAlgn="t"/>
                      <a:r>
                        <a:rPr lang="en-US" sz="1800">
                          <a:effectLst/>
                        </a:rPr>
                        <a:t>Cô Tô</a:t>
                      </a:r>
                      <a:endParaRPr lang="en-US" sz="1800" b="0">
                        <a:effectLst/>
                      </a:endParaRPr>
                    </a:p>
                  </a:txBody>
                  <a:tcPr marL="46437" marR="46437" marT="46437" marB="46437"/>
                </a:tc>
                <a:tc>
                  <a:txBody>
                    <a:bodyPr/>
                    <a:lstStyle/>
                    <a:p>
                      <a:pPr fontAlgn="t"/>
                      <a:r>
                        <a:rPr lang="en-US" sz="1800">
                          <a:effectLst/>
                        </a:rPr>
                        <a:t>Nguyễn Tuân</a:t>
                      </a:r>
                      <a:endParaRPr lang="en-US" sz="1800" b="0">
                        <a:effectLst/>
                      </a:endParaRPr>
                    </a:p>
                  </a:txBody>
                  <a:tcPr marL="46437" marR="46437" marT="46437" marB="46437"/>
                </a:tc>
                <a:tc>
                  <a:txBody>
                    <a:bodyPr/>
                    <a:lstStyle/>
                    <a:p>
                      <a:pPr fontAlgn="t"/>
                      <a:r>
                        <a:rPr lang="en-US" sz="1800">
                          <a:effectLst/>
                        </a:rPr>
                        <a:t>Bút kí</a:t>
                      </a:r>
                      <a:endParaRPr lang="en-US" sz="1800" b="0">
                        <a:effectLst/>
                      </a:endParaRPr>
                    </a:p>
                  </a:txBody>
                  <a:tcPr marL="46437" marR="46437" marT="46437" marB="46437"/>
                </a:tc>
                <a:tc>
                  <a:txBody>
                    <a:bodyPr/>
                    <a:lstStyle/>
                    <a:p>
                      <a:pPr fontAlgn="t"/>
                      <a:r>
                        <a:rPr lang="vi-VN" sz="1800">
                          <a:effectLst/>
                        </a:rPr>
                        <a:t>Ngôn ngữ điêu luyện, miêu tả tinh tế, chính xác, giàu hình ảnh</a:t>
                      </a:r>
                      <a:endParaRPr lang="vi-VN" sz="1800" b="0">
                        <a:effectLst/>
                      </a:endParaRPr>
                    </a:p>
                  </a:txBody>
                  <a:tcPr marL="46437" marR="46437" marT="46437" marB="46437"/>
                </a:tc>
                <a:tc>
                  <a:txBody>
                    <a:bodyPr/>
                    <a:lstStyle/>
                    <a:p>
                      <a:pPr fontAlgn="t"/>
                      <a:r>
                        <a:rPr lang="vi-VN" sz="1800" dirty="0">
                          <a:effectLst/>
                        </a:rPr>
                        <a:t>Cảnh thiên nhiên và sinh hoạt của con người trên vùng đảo Cô Tô hiện lên thật trong sáng và tươi đẹp. Bài văn cho ta hiểu biết và yêu mến một vùng đất của Tổ Quốc – quần đảo Cô Tô</a:t>
                      </a:r>
                      <a:endParaRPr lang="vi-VN" sz="1800" b="0" dirty="0">
                        <a:effectLst/>
                      </a:endParaRPr>
                    </a:p>
                  </a:txBody>
                  <a:tcPr marL="46437" marR="46437" marT="46437" marB="46437"/>
                </a:tc>
                <a:extLst>
                  <a:ext uri="{0D108BD9-81ED-4DB2-BD59-A6C34878D82A}">
                    <a16:rowId xmlns:a16="http://schemas.microsoft.com/office/drawing/2014/main" val="253464067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Template">
  <a:themeElements>
    <a:clrScheme name="Simple Light">
      <a:dk1>
        <a:srgbClr val="A41C1C"/>
      </a:dk1>
      <a:lt1>
        <a:srgbClr val="F7DDBB"/>
      </a:lt1>
      <a:dk2>
        <a:srgbClr val="572412"/>
      </a:dk2>
      <a:lt2>
        <a:srgbClr val="E2C28B"/>
      </a:lt2>
      <a:accent1>
        <a:srgbClr val="A41C1C"/>
      </a:accent1>
      <a:accent2>
        <a:srgbClr val="DD1406"/>
      </a:accent2>
      <a:accent3>
        <a:srgbClr val="6B2F19"/>
      </a:accent3>
      <a:accent4>
        <a:srgbClr val="AC6E3B"/>
      </a:accent4>
      <a:accent5>
        <a:srgbClr val="BC7943"/>
      </a:accent5>
      <a:accent6>
        <a:srgbClr val="F5F5F4"/>
      </a:accent6>
      <a:hlink>
        <a:srgbClr val="B61C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1766</Words>
  <Application>Microsoft Office PowerPoint</Application>
  <PresentationFormat>Widescreen</PresentationFormat>
  <Paragraphs>174</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Pacifico</vt:lpstr>
      <vt:lpstr>Comfortaa</vt:lpstr>
      <vt:lpstr>OpenSans</vt:lpstr>
      <vt:lpstr>Arial</vt:lpstr>
      <vt:lpstr>Calibri</vt:lpstr>
      <vt:lpstr>Mountains of Christmas</vt:lpstr>
      <vt:lpstr>SlidesMania Template</vt:lpstr>
      <vt:lpstr>T 65, 66  NGỮ VĂN 6</vt:lpstr>
      <vt:lpstr>TRÒ CHƠI ĐOÁN CHỮ</vt:lpstr>
      <vt:lpstr>1.NH_N H__</vt:lpstr>
      <vt:lpstr>2.S_ SA__  </vt:lpstr>
      <vt:lpstr>3.ẨN D_</vt:lpstr>
      <vt:lpstr>CẬP NHẬT THÊM VÀO NGÀY :.../…./20..</vt:lpstr>
      <vt:lpstr>Ôn tập cuối kì 1 </vt:lpstr>
      <vt:lpstr>PowerPoint Presentation</vt:lpstr>
      <vt:lpstr>PowerPoint Presentation</vt:lpstr>
      <vt:lpstr>PowerPoint Presentation</vt:lpstr>
      <vt:lpstr>b. Nếu được lựa chọn, em sẽ viết về đề tài tả cảnh sinh hoạt trong gia đình em.  </vt:lpstr>
      <vt:lpstr>BÀI 3:Nêu qua những nội dung mà em đã thực hành nói và nghe ở mỗi bài học trong học kỳ vừa qua. Những nội dung này có liên quan thế nào với những gì em đã đọc và viết? </vt:lpstr>
      <vt:lpstr>Add your title here.</vt:lpstr>
      <vt:lpstr>PowerPoint Presentation</vt:lpstr>
      <vt:lpstr>- Tôi và các bạn: So sánh - biện pháp tu từ ngữ nghĩa nhằm đối chiếu hai hay nhiều đối tượng khác loại nhau nhưng giống nhau ở một điểm nào đó (chứ không đồng nhất hoàn toàn) để đem đến một cách tri giác mới mẻ về đối tượng. Ví dụ: “Còn bước chân của bạn sẽ gọi mình ra khỏi hang như là tiếng nhạc”. - Yêu thương và chia sẻ: Bút pháp tương phản, so sánh. - Quê hương yêu dấu: Ẩn dụ, so sánh, nhân hóa - Những nẻo đường xứ sở: Nhân hóa, so sánh.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NGỮ VĂN 6</dc:title>
  <dc:creator>Administrator</dc:creator>
  <cp:lastModifiedBy>Administrator</cp:lastModifiedBy>
  <cp:revision>7</cp:revision>
  <dcterms:modified xsi:type="dcterms:W3CDTF">2025-02-04T01:44:54Z</dcterms:modified>
</cp:coreProperties>
</file>