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3" r:id="rId4"/>
    <p:sldId id="291" r:id="rId5"/>
    <p:sldId id="444" r:id="rId6"/>
    <p:sldId id="445" r:id="rId7"/>
    <p:sldId id="429" r:id="rId8"/>
    <p:sldId id="430" r:id="rId9"/>
    <p:sldId id="398" r:id="rId10"/>
    <p:sldId id="431" r:id="rId11"/>
    <p:sldId id="432" r:id="rId12"/>
    <p:sldId id="433" r:id="rId13"/>
    <p:sldId id="434" r:id="rId14"/>
    <p:sldId id="44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5708" y="0"/>
            <a:ext cx="9311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DỰ ÁN: TÍNH TOÁN CHI PHÍ BỮA ĂN THEO THỰC ĐƠN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0" y="600075"/>
            <a:ext cx="11403622" cy="57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547" y="90587"/>
            <a:ext cx="4664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Quy trình tiến hành như sau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2546" y="552252"/>
            <a:ext cx="5960972" cy="31333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2545" y="3760238"/>
            <a:ext cx="5960973" cy="288315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466114" y="865491"/>
            <a:ext cx="5570375" cy="32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7" y="82717"/>
            <a:ext cx="1150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Ví dụ 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: Tính chi phí cho một bữa ăn 24 người với thực đơn của một bàn 6 người như sau: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42188" y="684340"/>
            <a:ext cx="9041363" cy="59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477" y="949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Bước 1: Xác định khối lượng các loại thực phẩm cần dùng cho một bàn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Khối lượng thực phẩm tương ứng với thực đơn của một bàn 6 người trên là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7477" y="1295294"/>
            <a:ext cx="5452188" cy="54040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94748" y="94965"/>
            <a:ext cx="5757765" cy="51954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194747" y="5290456"/>
            <a:ext cx="5757765" cy="15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147" y="214804"/>
            <a:ext cx="11517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 algn="just">
              <a:spcAft>
                <a:spcPts val="0"/>
              </a:spcAft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toán chi phí một bữa cơm gia đình có 4 thành viên : bố(50 tuổi); mẹ (45 tuổi); con gái(18 tuổi), con trai (12 tuổi) với thực đơn như sau:</a:t>
            </a:r>
            <a:endParaRPr lang="en-US" sz="2400" b="1" i="1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5468" y="1223083"/>
            <a:ext cx="8133806" cy="38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61" y="148031"/>
            <a:ext cx="11797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giá dự 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HS tự đánh giá kết quả dự án của nhóm mình và nhóm khác theo hướng dẫn của GV theo tiêu chí bảng 5.1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7" y="1477269"/>
            <a:ext cx="9881118" cy="5278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0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9" y="217522"/>
            <a:ext cx="5126697" cy="540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4692" y="5715000"/>
            <a:ext cx="203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cỗ cưới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292" y="3802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để tính toán chính xác chi phí cho một bữa theo thực đơn cho trước cần làm như thế nào? </a:t>
            </a:r>
            <a:endParaRPr lang="en-US" sz="2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9" y="217522"/>
            <a:ext cx="5126697" cy="540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4692" y="5715000"/>
            <a:ext cx="203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cỗ cưới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292" y="3802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để tính toán chính xác chi phí cho một bữa theo thực đơn cho trước cần làm như thế nào? </a:t>
            </a:r>
            <a:endParaRPr lang="en-US" sz="2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7184" y="158054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tính toán chính xác chi phí cho một bữa theo thực đơn cho trước, cần thực hiện các bước sau: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các nguyên liệu và thành phần cần sử dụng cho mỗi món trong thực đơn.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Đánh giá giá thành của mỗi nguyên liệu và thành phần dựa trên giá thị trường hoặc giá nhập khẩu (nếu cần).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toán số lượng cần sử dụng cho mỗi nguyên liệu và thành phần, dựa trên số lượng khách dự kiến hoặc số phần cần chuẩn bị.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tổng chi phí cho mỗi món bằng cách nhân số lượng cần sử dụng với giá thành của từng nguyên liệu và thành phần.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Tổng hợp tổng chi phí của tất cả các món trong thực đơn để có tổng chi phí cho bữa ăn đó.</a:t>
            </a:r>
            <a:endParaRPr lang="en-US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8" y="138700"/>
            <a:ext cx="10014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 algn="just">
              <a:spcAft>
                <a:spcPts val="0"/>
              </a:spcAft>
            </a:pPr>
            <a:r>
              <a:rPr lang="vi-VN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 </a:t>
            </a:r>
            <a:r>
              <a:rPr lang="en-US" sz="2400" b="1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endParaRPr lang="en-US" sz="2400" b="1" i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203200" algn="just">
              <a:spcAft>
                <a:spcPts val="0"/>
              </a:spcAft>
            </a:pPr>
            <a:r>
              <a:rPr lang="en-US" sz="2400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400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toán chi phí cho một bữa ăn theo thực đơn cho trước.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61" y="148031"/>
            <a:ext cx="11797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giá dự 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HS tự đánh giá kết quả dự án của nhóm mình và nhóm khác theo hướng dẫn của GV theo tiêu chí bảng 5.1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7" y="1477269"/>
            <a:ext cx="9881118" cy="5278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3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8" y="138700"/>
            <a:ext cx="10014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 algn="just">
              <a:spcAft>
                <a:spcPts val="0"/>
              </a:spcAft>
            </a:pPr>
            <a:r>
              <a:rPr lang="vi-VN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Tiến trình thực hiện</a:t>
            </a:r>
          </a:p>
          <a:p>
            <a:pPr indent="-203200" algn="just">
              <a:spcAft>
                <a:spcPts val="0"/>
              </a:spcAft>
            </a:pPr>
            <a:r>
              <a:rPr lang="en-US" sz="2400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400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toán chi phí cho một bữa ăn theo thực đơn cho trước.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444" y="969697"/>
            <a:ext cx="11451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Bước 1. Xác định khối lượng thực phẩm cần dùng trong bữa ăn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Bước 2. Xác định giá thành hiện tại trên thị trường của từng loại thực phẩm có trong thực đơn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Bước 3. Tính tổng chi phí cho bữa ăn dựa trên mẫu bảng dưới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9173" y="2696301"/>
            <a:ext cx="10886181" cy="35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969" y="76838"/>
            <a:ext cx="11227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NGÀNH NGHỀ LIÊN QUAN ĐẾN CHẾ BIẾN THỰC PHẨM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856" y="618369"/>
            <a:ext cx="114337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Giới thiệu chung về ngành chế biến thực phẩm</a:t>
            </a:r>
            <a:endParaRPr 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Ngành chế biến thực phẩm là ngành nghiên cứu về cách chế biến và bảo quản các loại thực phẩm, các loại nông sản; kiểm tra và đánh giá chất lượng nông phẩm trong quá trình chế biến; nghiên cứu cách chế biến sản phẩm từ thực phẩm; vận hành dây chuyền chế biến và bảo quản thực phẩm đạt tiêu chuẩn an toàn.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Tiềm năng, cơ hội việc làm của ngành chế biến thực phẩm hiện nay và trong tương lai: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tiền năng phát triển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Cơ hội việc làm ngày càng gia tăng.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73386"/>
            <a:ext cx="11694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vi-VN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Tính 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phí bữa ăn trưa cho một gia đình có 3 người gồm bố 42 tuổi, mẹ 38 tuổi, con gái 15 tuổi với thực đơn như sau: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2572" y="993644"/>
            <a:ext cx="6579404" cy="32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637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173</cp:revision>
  <dcterms:created xsi:type="dcterms:W3CDTF">2023-06-21T22:05:51Z</dcterms:created>
  <dcterms:modified xsi:type="dcterms:W3CDTF">2024-06-20T07:54:55Z</dcterms:modified>
</cp:coreProperties>
</file>